
<file path=[Content_Types].xml><?xml version="1.0" encoding="utf-8"?>
<Types xmlns="http://schemas.openxmlformats.org/package/2006/content-types">
  <Default Extension="emf" ContentType="image/x-em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omments/comment1.xml" ContentType="application/vnd.openxmlformats-officedocument.presentationml.comments+xml"/>
  <Override PartName="/ppt/comments/comment2.xml" ContentType="application/vnd.openxmlformats-officedocument.presentationml.comments+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8"/>
  </p:notesMasterIdLst>
  <p:sldIdLst>
    <p:sldId id="257" r:id="rId2"/>
    <p:sldId id="258" r:id="rId3"/>
    <p:sldId id="259" r:id="rId4"/>
    <p:sldId id="260" r:id="rId5"/>
    <p:sldId id="263" r:id="rId6"/>
    <p:sldId id="264" r:id="rId7"/>
    <p:sldId id="265" r:id="rId8"/>
    <p:sldId id="308" r:id="rId9"/>
    <p:sldId id="306" r:id="rId10"/>
    <p:sldId id="283" r:id="rId11"/>
    <p:sldId id="284" r:id="rId12"/>
    <p:sldId id="285" r:id="rId13"/>
    <p:sldId id="286" r:id="rId14"/>
    <p:sldId id="292" r:id="rId15"/>
    <p:sldId id="294" r:id="rId16"/>
    <p:sldId id="304" r:id="rId17"/>
    <p:sldId id="309" r:id="rId18"/>
    <p:sldId id="277" r:id="rId19"/>
    <p:sldId id="289" r:id="rId20"/>
    <p:sldId id="270" r:id="rId21"/>
    <p:sldId id="268" r:id="rId22"/>
    <p:sldId id="291" r:id="rId23"/>
    <p:sldId id="293" r:id="rId24"/>
    <p:sldId id="295" r:id="rId25"/>
    <p:sldId id="300" r:id="rId26"/>
    <p:sldId id="296" r:id="rId27"/>
    <p:sldId id="297" r:id="rId28"/>
    <p:sldId id="301" r:id="rId29"/>
    <p:sldId id="302" r:id="rId30"/>
    <p:sldId id="275" r:id="rId31"/>
    <p:sldId id="280" r:id="rId32"/>
    <p:sldId id="299" r:id="rId33"/>
    <p:sldId id="281" r:id="rId34"/>
    <p:sldId id="307" r:id="rId35"/>
    <p:sldId id="287" r:id="rId36"/>
    <p:sldId id="282" r:id="rId3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en cici" initials="cc" lastIdx="1" clrIdx="0">
    <p:extLst>
      <p:ext uri="{19B8F6BF-5375-455C-9EA6-DF929625EA0E}">
        <p15:presenceInfo xmlns:p15="http://schemas.microsoft.com/office/powerpoint/2012/main" userId="299451dcf5df1f62"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82" autoAdjust="0"/>
    <p:restoredTop sz="94660"/>
  </p:normalViewPr>
  <p:slideViewPr>
    <p:cSldViewPr snapToGrid="0">
      <p:cViewPr varScale="1">
        <p:scale>
          <a:sx n="81" d="100"/>
          <a:sy n="81" d="100"/>
        </p:scale>
        <p:origin x="60" y="18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commentAuthors" Target="commentAuthor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9-03-23T10:19:51.995" idx="1">
    <p:pos x="7725" y="499"/>
    <p:text/>
    <p:extLst>
      <p:ext uri="{C676402C-5697-4E1C-873F-D02D1690AC5C}">
        <p15:threadingInfo xmlns:p15="http://schemas.microsoft.com/office/powerpoint/2012/main" timeZoneBias="-48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19-03-23T10:19:51.995" idx="1">
    <p:pos x="7725" y="499"/>
    <p:text/>
    <p:extLst>
      <p:ext uri="{C676402C-5697-4E1C-873F-D02D1690AC5C}">
        <p15:threadingInfo xmlns:p15="http://schemas.microsoft.com/office/powerpoint/2012/main" timeZoneBias="-48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BACF89C-5163-437A-A813-3BB8759161FB}" type="datetimeFigureOut">
              <a:rPr lang="zh-CN" altLang="en-US" smtClean="0"/>
              <a:t>2019/3/25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CE4FAF4-CC27-44EA-81C3-BAEB38691BBE}" type="slidenum">
              <a:rPr lang="zh-CN" altLang="en-US" smtClean="0"/>
              <a:t>‹#›</a:t>
            </a:fld>
            <a:endParaRPr lang="zh-CN" altLang="en-US"/>
          </a:p>
        </p:txBody>
      </p:sp>
    </p:spTree>
    <p:extLst>
      <p:ext uri="{BB962C8B-B14F-4D97-AF65-F5344CB8AC3E}">
        <p14:creationId xmlns:p14="http://schemas.microsoft.com/office/powerpoint/2010/main" val="42141754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 版权声明：</a:t>
            </a:r>
            <a:r>
              <a:rPr lang="en-US" altLang="zh-CN" dirty="0"/>
              <a:t>300</a:t>
            </a:r>
            <a:r>
              <a:rPr lang="zh-CN" altLang="en-US" dirty="0"/>
              <a:t>套精品模板商业授权，请联系</a:t>
            </a:r>
            <a:r>
              <a:rPr lang="en-US" altLang="zh-CN" dirty="0"/>
              <a:t>【</a:t>
            </a:r>
            <a:r>
              <a:rPr lang="zh-CN" altLang="en-US" dirty="0"/>
              <a:t>锐旗设计</a:t>
            </a:r>
            <a:r>
              <a:rPr lang="en-US" altLang="zh-CN" dirty="0"/>
              <a:t>】:https://9ppt.taobao.com</a:t>
            </a:r>
            <a:r>
              <a:rPr lang="zh-CN" altLang="en-US" dirty="0"/>
              <a:t>，专业</a:t>
            </a:r>
            <a:r>
              <a:rPr lang="en-US" altLang="zh-CN" dirty="0"/>
              <a:t>PPT</a:t>
            </a:r>
            <a:r>
              <a:rPr lang="zh-CN" altLang="en-US" dirty="0"/>
              <a:t>老师为你解决所有</a:t>
            </a:r>
            <a:r>
              <a:rPr lang="en-US" altLang="zh-CN" dirty="0"/>
              <a:t>PPT</a:t>
            </a:r>
            <a:r>
              <a:rPr lang="zh-CN" altLang="en-US" dirty="0"/>
              <a:t>问题！</a:t>
            </a:r>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1C83223-A89F-4B4B-8770-43DFB869D80A}"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1</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4801091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 版权声明：</a:t>
            </a:r>
            <a:r>
              <a:rPr lang="en-US" altLang="zh-CN" dirty="0"/>
              <a:t>300</a:t>
            </a:r>
            <a:r>
              <a:rPr lang="zh-CN" altLang="en-US" dirty="0"/>
              <a:t>套精品模板商业授权，请联系</a:t>
            </a:r>
            <a:r>
              <a:rPr lang="en-US" altLang="zh-CN" dirty="0"/>
              <a:t>【</a:t>
            </a:r>
            <a:r>
              <a:rPr lang="zh-CN" altLang="en-US" dirty="0"/>
              <a:t>锐旗设计</a:t>
            </a:r>
            <a:r>
              <a:rPr lang="en-US" altLang="zh-CN" dirty="0"/>
              <a:t>】:https://9ppt.taobao.com</a:t>
            </a:r>
            <a:r>
              <a:rPr lang="zh-CN" altLang="en-US" dirty="0"/>
              <a:t>，专业</a:t>
            </a:r>
            <a:r>
              <a:rPr lang="en-US" altLang="zh-CN" dirty="0"/>
              <a:t>PPT</a:t>
            </a:r>
            <a:r>
              <a:rPr lang="zh-CN" altLang="en-US" dirty="0"/>
              <a:t>老师为你解决所有</a:t>
            </a:r>
            <a:r>
              <a:rPr lang="en-US" altLang="zh-CN" dirty="0"/>
              <a:t>PPT</a:t>
            </a:r>
            <a:r>
              <a:rPr lang="zh-CN" altLang="en-US" dirty="0"/>
              <a:t>问题！</a:t>
            </a:r>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1C83223-A89F-4B4B-8770-43DFB869D80A}"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21</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932794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 版权声明：</a:t>
            </a:r>
            <a:r>
              <a:rPr lang="en-US" altLang="zh-CN" dirty="0"/>
              <a:t>300</a:t>
            </a:r>
            <a:r>
              <a:rPr lang="zh-CN" altLang="en-US" dirty="0"/>
              <a:t>套精品模板商业授权，请联系</a:t>
            </a:r>
            <a:r>
              <a:rPr lang="en-US" altLang="zh-CN" dirty="0"/>
              <a:t>【</a:t>
            </a:r>
            <a:r>
              <a:rPr lang="zh-CN" altLang="en-US" dirty="0"/>
              <a:t>锐旗设计</a:t>
            </a:r>
            <a:r>
              <a:rPr lang="en-US" altLang="zh-CN" dirty="0"/>
              <a:t>】:https://9ppt.taobao.com</a:t>
            </a:r>
            <a:r>
              <a:rPr lang="zh-CN" altLang="en-US" dirty="0"/>
              <a:t>，专业</a:t>
            </a:r>
            <a:r>
              <a:rPr lang="en-US" altLang="zh-CN" dirty="0"/>
              <a:t>PPT</a:t>
            </a:r>
            <a:r>
              <a:rPr lang="zh-CN" altLang="en-US" dirty="0"/>
              <a:t>老师为你解决所有</a:t>
            </a:r>
            <a:r>
              <a:rPr lang="en-US" altLang="zh-CN" dirty="0"/>
              <a:t>PPT</a:t>
            </a:r>
            <a:r>
              <a:rPr lang="zh-CN" altLang="en-US" dirty="0"/>
              <a:t>问题！</a:t>
            </a:r>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1C83223-A89F-4B4B-8770-43DFB869D80A}"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36</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9210698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524000" y="3602037"/>
            <a:ext cx="9144000" cy="1655763"/>
          </a:xfrm>
        </p:spPr>
        <p:txBody>
          <a:bodyPr/>
          <a:lstStyle>
            <a:lvl1pPr marL="0" indent="0" algn="ctr">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zh-CN" altLang="en-US"/>
              <a:t>单击以编辑母版副标题样式</a:t>
            </a:r>
            <a:endParaRPr lang="en-US" dirty="0"/>
          </a:p>
        </p:txBody>
      </p:sp>
      <p:sp>
        <p:nvSpPr>
          <p:cNvPr id="4" name="Date Placeholder 3"/>
          <p:cNvSpPr>
            <a:spLocks noGrp="1"/>
          </p:cNvSpPr>
          <p:nvPr>
            <p:ph type="dt" sz="half" idx="10"/>
          </p:nvPr>
        </p:nvSpPr>
        <p:spPr/>
        <p:txBody>
          <a:bodyPr/>
          <a:lstStyle/>
          <a:p>
            <a:fld id="{DE524B33-D793-44CD-979D-43BDCA573311}" type="datetimeFigureOut">
              <a:rPr lang="zh-CN" altLang="en-US" smtClean="0"/>
              <a:t>2019/3/25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88985698-B391-415D-A7DF-DAD56DC6A78E}" type="slidenum">
              <a:rPr lang="zh-CN" altLang="en-US" smtClean="0"/>
              <a:t>‹#›</a:t>
            </a:fld>
            <a:endParaRPr lang="zh-CN" altLang="en-US"/>
          </a:p>
        </p:txBody>
      </p:sp>
    </p:spTree>
    <p:extLst>
      <p:ext uri="{BB962C8B-B14F-4D97-AF65-F5344CB8AC3E}">
        <p14:creationId xmlns:p14="http://schemas.microsoft.com/office/powerpoint/2010/main" val="23851701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DE524B33-D793-44CD-979D-43BDCA573311}" type="datetimeFigureOut">
              <a:rPr lang="zh-CN" altLang="en-US" smtClean="0"/>
              <a:t>2019/3/25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88985698-B391-415D-A7DF-DAD56DC6A78E}" type="slidenum">
              <a:rPr lang="zh-CN" altLang="en-US" smtClean="0"/>
              <a:t>‹#›</a:t>
            </a:fld>
            <a:endParaRPr lang="zh-CN" altLang="en-US"/>
          </a:p>
        </p:txBody>
      </p:sp>
    </p:spTree>
    <p:extLst>
      <p:ext uri="{BB962C8B-B14F-4D97-AF65-F5344CB8AC3E}">
        <p14:creationId xmlns:p14="http://schemas.microsoft.com/office/powerpoint/2010/main" val="3768438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6"/>
            <a:ext cx="2628900" cy="5811839"/>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38201" y="365126"/>
            <a:ext cx="7734300" cy="5811839"/>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DE524B33-D793-44CD-979D-43BDCA573311}" type="datetimeFigureOut">
              <a:rPr lang="zh-CN" altLang="en-US" smtClean="0"/>
              <a:t>2019/3/25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88985698-B391-415D-A7DF-DAD56DC6A78E}" type="slidenum">
              <a:rPr lang="zh-CN" altLang="en-US" smtClean="0"/>
              <a:t>‹#›</a:t>
            </a:fld>
            <a:endParaRPr lang="zh-CN" altLang="en-US"/>
          </a:p>
        </p:txBody>
      </p:sp>
    </p:spTree>
    <p:extLst>
      <p:ext uri="{BB962C8B-B14F-4D97-AF65-F5344CB8AC3E}">
        <p14:creationId xmlns:p14="http://schemas.microsoft.com/office/powerpoint/2010/main" val="21364556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DE524B33-D793-44CD-979D-43BDCA573311}" type="datetimeFigureOut">
              <a:rPr lang="zh-CN" altLang="en-US" smtClean="0"/>
              <a:t>2019/3/25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88985698-B391-415D-A7DF-DAD56DC6A78E}" type="slidenum">
              <a:rPr lang="zh-CN" altLang="en-US" smtClean="0"/>
              <a:t>‹#›</a:t>
            </a:fld>
            <a:endParaRPr lang="zh-CN" altLang="en-US"/>
          </a:p>
        </p:txBody>
      </p:sp>
    </p:spTree>
    <p:extLst>
      <p:ext uri="{BB962C8B-B14F-4D97-AF65-F5344CB8AC3E}">
        <p14:creationId xmlns:p14="http://schemas.microsoft.com/office/powerpoint/2010/main" val="29151845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831851" y="4589464"/>
            <a:ext cx="10515600" cy="1500187"/>
          </a:xfrm>
        </p:spPr>
        <p:txBody>
          <a:bodyPr/>
          <a:lstStyle>
            <a:lvl1pPr marL="0" indent="0">
              <a:buNone/>
              <a:defRPr sz="2400">
                <a:solidFill>
                  <a:schemeClr val="tx1">
                    <a:tint val="75000"/>
                  </a:schemeClr>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DE524B33-D793-44CD-979D-43BDCA573311}" type="datetimeFigureOut">
              <a:rPr lang="zh-CN" altLang="en-US" smtClean="0"/>
              <a:t>2019/3/25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88985698-B391-415D-A7DF-DAD56DC6A78E}" type="slidenum">
              <a:rPr lang="zh-CN" altLang="en-US" smtClean="0"/>
              <a:t>‹#›</a:t>
            </a:fld>
            <a:endParaRPr lang="zh-CN" altLang="en-US"/>
          </a:p>
        </p:txBody>
      </p:sp>
    </p:spTree>
    <p:extLst>
      <p:ext uri="{BB962C8B-B14F-4D97-AF65-F5344CB8AC3E}">
        <p14:creationId xmlns:p14="http://schemas.microsoft.com/office/powerpoint/2010/main" val="26891717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38200" y="1825625"/>
            <a:ext cx="5181600" cy="4351339"/>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6172200" y="1825625"/>
            <a:ext cx="5181600" cy="4351339"/>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DE524B33-D793-44CD-979D-43BDCA573311}" type="datetimeFigureOut">
              <a:rPr lang="zh-CN" altLang="en-US" smtClean="0"/>
              <a:t>2019/3/25</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88985698-B391-415D-A7DF-DAD56DC6A78E}" type="slidenum">
              <a:rPr lang="zh-CN" altLang="en-US" smtClean="0"/>
              <a:t>‹#›</a:t>
            </a:fld>
            <a:endParaRPr lang="zh-CN" altLang="en-US"/>
          </a:p>
        </p:txBody>
      </p:sp>
    </p:spTree>
    <p:extLst>
      <p:ext uri="{BB962C8B-B14F-4D97-AF65-F5344CB8AC3E}">
        <p14:creationId xmlns:p14="http://schemas.microsoft.com/office/powerpoint/2010/main" val="29633563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zh-CN" altLang="en-US"/>
              <a:t>编辑母版文本样式</a:t>
            </a:r>
          </a:p>
        </p:txBody>
      </p:sp>
      <p:sp>
        <p:nvSpPr>
          <p:cNvPr id="4" name="Content Placeholder 3"/>
          <p:cNvSpPr>
            <a:spLocks noGrp="1"/>
          </p:cNvSpPr>
          <p:nvPr>
            <p:ph sz="half" idx="2"/>
          </p:nvPr>
        </p:nvSpPr>
        <p:spPr>
          <a:xfrm>
            <a:off x="839789"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zh-CN" altLang="en-US"/>
              <a:t>编辑母版文本样式</a:t>
            </a:r>
          </a:p>
        </p:txBody>
      </p:sp>
      <p:sp>
        <p:nvSpPr>
          <p:cNvPr id="6" name="Content Placeholder 5"/>
          <p:cNvSpPr>
            <a:spLocks noGrp="1"/>
          </p:cNvSpPr>
          <p:nvPr>
            <p:ph sz="quarter" idx="4"/>
          </p:nvPr>
        </p:nvSpPr>
        <p:spPr>
          <a:xfrm>
            <a:off x="6172201"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DE524B33-D793-44CD-979D-43BDCA573311}" type="datetimeFigureOut">
              <a:rPr lang="zh-CN" altLang="en-US" smtClean="0"/>
              <a:t>2019/3/25</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88985698-B391-415D-A7DF-DAD56DC6A78E}" type="slidenum">
              <a:rPr lang="zh-CN" altLang="en-US" smtClean="0"/>
              <a:t>‹#›</a:t>
            </a:fld>
            <a:endParaRPr lang="zh-CN" altLang="en-US"/>
          </a:p>
        </p:txBody>
      </p:sp>
    </p:spTree>
    <p:extLst>
      <p:ext uri="{BB962C8B-B14F-4D97-AF65-F5344CB8AC3E}">
        <p14:creationId xmlns:p14="http://schemas.microsoft.com/office/powerpoint/2010/main" val="15949111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DE524B33-D793-44CD-979D-43BDCA573311}" type="datetimeFigureOut">
              <a:rPr lang="zh-CN" altLang="en-US" smtClean="0"/>
              <a:t>2019/3/25</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88985698-B391-415D-A7DF-DAD56DC6A78E}" type="slidenum">
              <a:rPr lang="zh-CN" altLang="en-US" smtClean="0"/>
              <a:t>‹#›</a:t>
            </a:fld>
            <a:endParaRPr lang="zh-CN" altLang="en-US"/>
          </a:p>
        </p:txBody>
      </p:sp>
    </p:spTree>
    <p:extLst>
      <p:ext uri="{BB962C8B-B14F-4D97-AF65-F5344CB8AC3E}">
        <p14:creationId xmlns:p14="http://schemas.microsoft.com/office/powerpoint/2010/main" val="23884561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E524B33-D793-44CD-979D-43BDCA573311}" type="datetimeFigureOut">
              <a:rPr lang="zh-CN" altLang="en-US" smtClean="0"/>
              <a:t>2019/3/25</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88985698-B391-415D-A7DF-DAD56DC6A78E}" type="slidenum">
              <a:rPr lang="zh-CN" altLang="en-US" smtClean="0"/>
              <a:t>‹#›</a:t>
            </a:fld>
            <a:endParaRPr lang="zh-CN" altLang="en-US"/>
          </a:p>
        </p:txBody>
      </p:sp>
    </p:spTree>
    <p:extLst>
      <p:ext uri="{BB962C8B-B14F-4D97-AF65-F5344CB8AC3E}">
        <p14:creationId xmlns:p14="http://schemas.microsoft.com/office/powerpoint/2010/main" val="19098561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5183188"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839788" y="2057401"/>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DE524B33-D793-44CD-979D-43BDCA573311}" type="datetimeFigureOut">
              <a:rPr lang="zh-CN" altLang="en-US" smtClean="0"/>
              <a:t>2019/3/25</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88985698-B391-415D-A7DF-DAD56DC6A78E}" type="slidenum">
              <a:rPr lang="zh-CN" altLang="en-US" smtClean="0"/>
              <a:t>‹#›</a:t>
            </a:fld>
            <a:endParaRPr lang="zh-CN" altLang="en-US"/>
          </a:p>
        </p:txBody>
      </p:sp>
    </p:spTree>
    <p:extLst>
      <p:ext uri="{BB962C8B-B14F-4D97-AF65-F5344CB8AC3E}">
        <p14:creationId xmlns:p14="http://schemas.microsoft.com/office/powerpoint/2010/main" val="18443244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5183188" y="987426"/>
            <a:ext cx="6172200" cy="4873625"/>
          </a:xfrm>
        </p:spPr>
        <p:txBody>
          <a:bodyPr anchor="t"/>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839788" y="2057401"/>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DE524B33-D793-44CD-979D-43BDCA573311}" type="datetimeFigureOut">
              <a:rPr lang="zh-CN" altLang="en-US" smtClean="0"/>
              <a:t>2019/3/25</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88985698-B391-415D-A7DF-DAD56DC6A78E}" type="slidenum">
              <a:rPr lang="zh-CN" altLang="en-US" smtClean="0"/>
              <a:t>‹#›</a:t>
            </a:fld>
            <a:endParaRPr lang="zh-CN" altLang="en-US"/>
          </a:p>
        </p:txBody>
      </p:sp>
    </p:spTree>
    <p:extLst>
      <p:ext uri="{BB962C8B-B14F-4D97-AF65-F5344CB8AC3E}">
        <p14:creationId xmlns:p14="http://schemas.microsoft.com/office/powerpoint/2010/main" val="15203539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38200" y="1825625"/>
            <a:ext cx="10515600" cy="4351339"/>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E524B33-D793-44CD-979D-43BDCA573311}" type="datetimeFigureOut">
              <a:rPr lang="zh-CN" altLang="en-US" smtClean="0"/>
              <a:t>2019/3/25</a:t>
            </a:fld>
            <a:endParaRPr lang="zh-CN" altLang="en-US"/>
          </a:p>
        </p:txBody>
      </p:sp>
      <p:sp>
        <p:nvSpPr>
          <p:cNvPr id="5" name="Footer Placeholder 4"/>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8985698-B391-415D-A7DF-DAD56DC6A78E}" type="slidenum">
              <a:rPr lang="zh-CN" altLang="en-US" smtClean="0"/>
              <a:t>‹#›</a:t>
            </a:fld>
            <a:endParaRPr lang="zh-CN" altLang="en-US"/>
          </a:p>
        </p:txBody>
      </p:sp>
    </p:spTree>
    <p:extLst>
      <p:ext uri="{BB962C8B-B14F-4D97-AF65-F5344CB8AC3E}">
        <p14:creationId xmlns:p14="http://schemas.microsoft.com/office/powerpoint/2010/main" val="234679190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jp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hyperlink" Target="&#39033;&#30446;&#35745;&#21010;/&#36719;&#24037;&#29992;&#25143;&#20195;&#34920;.m4a" TargetMode="External"/><Relationship Id="rId2" Type="http://schemas.openxmlformats.org/officeDocument/2006/relationships/hyperlink" Target="&#39033;&#30446;&#35745;&#21010;/&#32479;&#35745;&#29992;&#25143;&#20195;&#34920;.m4a" TargetMode="External"/><Relationship Id="rId1" Type="http://schemas.openxmlformats.org/officeDocument/2006/relationships/slideLayout" Target="../slideLayouts/slideLayout7.xml"/><Relationship Id="rId5" Type="http://schemas.openxmlformats.org/officeDocument/2006/relationships/image" Target="../media/image24.png"/><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comments" Target="../comments/comment2.xml"/><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hyperlink" Target="https://developers.weixin.qq.com/ebook?action=get_post_info&amp;docid=0008aeea9a8978ab0086a685851c0a" TargetMode="Externa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5.jp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图片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26506" y="1174094"/>
            <a:ext cx="6986588" cy="4078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3" name="图片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43130" y="639628"/>
            <a:ext cx="6935787" cy="325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4" name="图片 7"/>
          <p:cNvPicPr>
            <a:picLocks noChangeAspect="1" noChangeArrowheads="1"/>
          </p:cNvPicPr>
          <p:nvPr/>
        </p:nvPicPr>
        <p:blipFill>
          <a:blip r:embed="rId5">
            <a:extLst>
              <a:ext uri="{28A0092B-C50C-407E-A947-70E740481C1C}">
                <a14:useLocalDpi xmlns:a14="http://schemas.microsoft.com/office/drawing/2010/main" val="0"/>
              </a:ext>
            </a:extLst>
          </a:blip>
          <a:srcRect t="62077"/>
          <a:stretch>
            <a:fillRect/>
          </a:stretch>
        </p:blipFill>
        <p:spPr bwMode="auto">
          <a:xfrm>
            <a:off x="0" y="5395913"/>
            <a:ext cx="12192000" cy="161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5" name="文本框 8"/>
          <p:cNvSpPr txBox="1">
            <a:spLocks noChangeArrowheads="1"/>
          </p:cNvSpPr>
          <p:nvPr/>
        </p:nvSpPr>
        <p:spPr bwMode="auto">
          <a:xfrm>
            <a:off x="2499518" y="3049669"/>
            <a:ext cx="6962775"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defTabSz="609585"/>
            <a:r>
              <a:rPr lang="zh-CN" altLang="en-US" sz="7200" b="1" dirty="0">
                <a:solidFill>
                  <a:srgbClr val="404040"/>
                </a:solidFill>
                <a:latin typeface="微软雅黑" pitchFamily="34" charset="-122"/>
                <a:ea typeface="微软雅黑" pitchFamily="34" charset="-122"/>
              </a:rPr>
              <a:t>项目计划</a:t>
            </a:r>
          </a:p>
        </p:txBody>
      </p:sp>
      <p:sp>
        <p:nvSpPr>
          <p:cNvPr id="15366" name="矩形 9"/>
          <p:cNvSpPr>
            <a:spLocks noChangeArrowheads="1"/>
          </p:cNvSpPr>
          <p:nvPr/>
        </p:nvSpPr>
        <p:spPr bwMode="auto">
          <a:xfrm>
            <a:off x="1413536" y="1711403"/>
            <a:ext cx="9134737"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defTabSz="609585"/>
            <a:r>
              <a:rPr lang="zh-CN" altLang="en-US" sz="3600" b="1" dirty="0">
                <a:solidFill>
                  <a:srgbClr val="C00000"/>
                </a:solidFill>
                <a:latin typeface="Calibri" panose="020F0502020204030204"/>
                <a:ea typeface="等线" panose="02010600030101010101" pitchFamily="2" charset="-122"/>
              </a:rPr>
              <a:t>基于微信小程序的</a:t>
            </a:r>
            <a:endParaRPr lang="en-US" altLang="zh-CN" sz="3600" b="1" dirty="0">
              <a:solidFill>
                <a:srgbClr val="C00000"/>
              </a:solidFill>
              <a:latin typeface="Calibri" panose="020F0502020204030204"/>
              <a:ea typeface="等线" panose="02010600030101010101" pitchFamily="2" charset="-122"/>
            </a:endParaRPr>
          </a:p>
          <a:p>
            <a:pPr algn="ctr" defTabSz="609585"/>
            <a:r>
              <a:rPr kumimoji="1" lang="zh-CN" altLang="en-US" sz="3600" b="1" dirty="0"/>
              <a:t>校内图书交易和共享平台</a:t>
            </a:r>
          </a:p>
          <a:p>
            <a:pPr defTabSz="609585"/>
            <a:endParaRPr lang="zh-CN" altLang="en-US" dirty="0">
              <a:solidFill>
                <a:srgbClr val="404040"/>
              </a:solidFill>
              <a:latin typeface="Calibri" panose="020F0502020204030204"/>
              <a:ea typeface="等线" panose="02010600030101010101" pitchFamily="2" charset="-122"/>
            </a:endParaRPr>
          </a:p>
        </p:txBody>
      </p:sp>
      <p:sp>
        <p:nvSpPr>
          <p:cNvPr id="15367" name="文本框 10"/>
          <p:cNvSpPr txBox="1">
            <a:spLocks noChangeArrowheads="1"/>
          </p:cNvSpPr>
          <p:nvPr/>
        </p:nvSpPr>
        <p:spPr bwMode="auto">
          <a:xfrm>
            <a:off x="4100128" y="4633238"/>
            <a:ext cx="453224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defTabSz="609585"/>
            <a:r>
              <a:rPr lang="zh-CN" altLang="en-US" dirty="0">
                <a:solidFill>
                  <a:prstClr val="black"/>
                </a:solidFill>
                <a:latin typeface="微软雅黑" pitchFamily="34" charset="-122"/>
                <a:ea typeface="微软雅黑" pitchFamily="34" charset="-122"/>
              </a:rPr>
              <a:t>组长：陈昱熹  组员：王敏   马宇轩</a:t>
            </a:r>
          </a:p>
        </p:txBody>
      </p:sp>
      <p:sp>
        <p:nvSpPr>
          <p:cNvPr id="15368" name="圆角矩形 11"/>
          <p:cNvSpPr>
            <a:spLocks noChangeArrowheads="1"/>
          </p:cNvSpPr>
          <p:nvPr/>
        </p:nvSpPr>
        <p:spPr bwMode="auto">
          <a:xfrm>
            <a:off x="4191000" y="4578817"/>
            <a:ext cx="3657600" cy="496887"/>
          </a:xfrm>
          <a:prstGeom prst="roundRect">
            <a:avLst>
              <a:gd name="adj" fmla="val 16667"/>
            </a:avLst>
          </a:prstGeom>
          <a:noFill/>
          <a:ln w="12700">
            <a:solidFill>
              <a:srgbClr val="7F7F7F"/>
            </a:solidFill>
            <a:round/>
            <a:headEnd/>
            <a:tailEnd/>
          </a:ln>
          <a:extLst>
            <a:ext uri="{909E8E84-426E-40DD-AFC4-6F175D3DCCD1}">
              <a14:hiddenFill xmlns:a14="http://schemas.microsoft.com/office/drawing/2010/main">
                <a:solidFill>
                  <a:srgbClr val="FFFFFF"/>
                </a:solidFill>
              </a14:hiddenFill>
            </a:ext>
          </a:extLst>
        </p:spPr>
        <p:txBody>
          <a:bodyPr anchor="ctr"/>
          <a:lstStyle/>
          <a:p>
            <a:pPr algn="ctr" defTabSz="609585"/>
            <a:endParaRPr lang="zh-CN" altLang="en-US">
              <a:solidFill>
                <a:srgbClr val="FFFFFF"/>
              </a:solidFill>
              <a:latin typeface="Calibri" panose="020F0502020204030204"/>
              <a:ea typeface="等线" panose="02010600030101010101" pitchFamily="2" charset="-122"/>
            </a:endParaRPr>
          </a:p>
        </p:txBody>
      </p:sp>
      <p:pic>
        <p:nvPicPr>
          <p:cNvPr id="3" name="图片 2">
            <a:extLst>
              <a:ext uri="{FF2B5EF4-FFF2-40B4-BE49-F238E27FC236}">
                <a16:creationId xmlns:a16="http://schemas.microsoft.com/office/drawing/2014/main" id="{6DA87BE2-4A13-4B6D-BDAB-85434E30D5F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811" y="16547"/>
            <a:ext cx="2227898" cy="2219677"/>
          </a:xfrm>
          <a:prstGeom prst="rect">
            <a:avLst/>
          </a:prstGeom>
        </p:spPr>
      </p:pic>
    </p:spTree>
    <p:extLst>
      <p:ext uri="{BB962C8B-B14F-4D97-AF65-F5344CB8AC3E}">
        <p14:creationId xmlns:p14="http://schemas.microsoft.com/office/powerpoint/2010/main" val="119474064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5362"/>
                                        </p:tgtEl>
                                        <p:attrNameLst>
                                          <p:attrName>style.visibility</p:attrName>
                                        </p:attrNameLst>
                                      </p:cBhvr>
                                      <p:to>
                                        <p:strVal val="visible"/>
                                      </p:to>
                                    </p:set>
                                    <p:animEffect transition="in" filter="fade">
                                      <p:cBhvr>
                                        <p:cTn id="7" dur="1000"/>
                                        <p:tgtEl>
                                          <p:spTgt spid="15362"/>
                                        </p:tgtEl>
                                      </p:cBhvr>
                                    </p:animEffect>
                                    <p:anim calcmode="lin" valueType="num">
                                      <p:cBhvr>
                                        <p:cTn id="8" dur="1000" fill="hold"/>
                                        <p:tgtEl>
                                          <p:spTgt spid="15362"/>
                                        </p:tgtEl>
                                        <p:attrNameLst>
                                          <p:attrName>ppt_x</p:attrName>
                                        </p:attrNameLst>
                                      </p:cBhvr>
                                      <p:tavLst>
                                        <p:tav tm="0">
                                          <p:val>
                                            <p:strVal val="#ppt_x"/>
                                          </p:val>
                                        </p:tav>
                                        <p:tav tm="100000">
                                          <p:val>
                                            <p:strVal val="#ppt_x"/>
                                          </p:val>
                                        </p:tav>
                                      </p:tavLst>
                                    </p:anim>
                                    <p:anim calcmode="lin" valueType="num">
                                      <p:cBhvr>
                                        <p:cTn id="9" dur="1000" fill="hold"/>
                                        <p:tgtEl>
                                          <p:spTgt spid="1536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15363"/>
                                        </p:tgtEl>
                                        <p:attrNameLst>
                                          <p:attrName>style.visibility</p:attrName>
                                        </p:attrNameLst>
                                      </p:cBhvr>
                                      <p:to>
                                        <p:strVal val="visible"/>
                                      </p:to>
                                    </p:set>
                                    <p:animEffect transition="in" filter="fade">
                                      <p:cBhvr>
                                        <p:cTn id="14" dur="500"/>
                                        <p:tgtEl>
                                          <p:spTgt spid="15363"/>
                                        </p:tgtEl>
                                      </p:cBhvr>
                                    </p:animEffect>
                                  </p:childTnLst>
                                </p:cTn>
                              </p:par>
                              <p:par>
                                <p:cTn id="15" presetID="42" presetClass="entr" presetSubtype="0" fill="hold" grpId="0" nodeType="withEffect">
                                  <p:stCondLst>
                                    <p:cond delay="0"/>
                                  </p:stCondLst>
                                  <p:childTnLst>
                                    <p:set>
                                      <p:cBhvr>
                                        <p:cTn id="16" dur="1" fill="hold">
                                          <p:stCondLst>
                                            <p:cond delay="0"/>
                                          </p:stCondLst>
                                        </p:cTn>
                                        <p:tgtEl>
                                          <p:spTgt spid="15365"/>
                                        </p:tgtEl>
                                        <p:attrNameLst>
                                          <p:attrName>style.visibility</p:attrName>
                                        </p:attrNameLst>
                                      </p:cBhvr>
                                      <p:to>
                                        <p:strVal val="visible"/>
                                      </p:to>
                                    </p:set>
                                    <p:animEffect transition="in" filter="fade">
                                      <p:cBhvr>
                                        <p:cTn id="17" dur="1000"/>
                                        <p:tgtEl>
                                          <p:spTgt spid="15365"/>
                                        </p:tgtEl>
                                      </p:cBhvr>
                                    </p:animEffect>
                                    <p:anim calcmode="lin" valueType="num">
                                      <p:cBhvr>
                                        <p:cTn id="18" dur="1000" fill="hold"/>
                                        <p:tgtEl>
                                          <p:spTgt spid="15365"/>
                                        </p:tgtEl>
                                        <p:attrNameLst>
                                          <p:attrName>ppt_x</p:attrName>
                                        </p:attrNameLst>
                                      </p:cBhvr>
                                      <p:tavLst>
                                        <p:tav tm="0">
                                          <p:val>
                                            <p:strVal val="#ppt_x"/>
                                          </p:val>
                                        </p:tav>
                                        <p:tav tm="100000">
                                          <p:val>
                                            <p:strVal val="#ppt_x"/>
                                          </p:val>
                                        </p:tav>
                                      </p:tavLst>
                                    </p:anim>
                                    <p:anim calcmode="lin" valueType="num">
                                      <p:cBhvr>
                                        <p:cTn id="19" dur="1000" fill="hold"/>
                                        <p:tgtEl>
                                          <p:spTgt spid="15365"/>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5366"/>
                                        </p:tgtEl>
                                        <p:attrNameLst>
                                          <p:attrName>style.visibility</p:attrName>
                                        </p:attrNameLst>
                                      </p:cBhvr>
                                      <p:to>
                                        <p:strVal val="visible"/>
                                      </p:to>
                                    </p:set>
                                    <p:animEffect transition="in" filter="fade">
                                      <p:cBhvr>
                                        <p:cTn id="22" dur="1000"/>
                                        <p:tgtEl>
                                          <p:spTgt spid="15366"/>
                                        </p:tgtEl>
                                      </p:cBhvr>
                                    </p:animEffect>
                                    <p:anim calcmode="lin" valueType="num">
                                      <p:cBhvr>
                                        <p:cTn id="23" dur="1000" fill="hold"/>
                                        <p:tgtEl>
                                          <p:spTgt spid="15366"/>
                                        </p:tgtEl>
                                        <p:attrNameLst>
                                          <p:attrName>ppt_x</p:attrName>
                                        </p:attrNameLst>
                                      </p:cBhvr>
                                      <p:tavLst>
                                        <p:tav tm="0">
                                          <p:val>
                                            <p:strVal val="#ppt_x"/>
                                          </p:val>
                                        </p:tav>
                                        <p:tav tm="100000">
                                          <p:val>
                                            <p:strVal val="#ppt_x"/>
                                          </p:val>
                                        </p:tav>
                                      </p:tavLst>
                                    </p:anim>
                                    <p:anim calcmode="lin" valueType="num">
                                      <p:cBhvr>
                                        <p:cTn id="24" dur="1000" fill="hold"/>
                                        <p:tgtEl>
                                          <p:spTgt spid="15366"/>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15367"/>
                                        </p:tgtEl>
                                        <p:attrNameLst>
                                          <p:attrName>style.visibility</p:attrName>
                                        </p:attrNameLst>
                                      </p:cBhvr>
                                      <p:to>
                                        <p:strVal val="visible"/>
                                      </p:to>
                                    </p:set>
                                    <p:animEffect transition="in" filter="fade">
                                      <p:cBhvr>
                                        <p:cTn id="27" dur="1000"/>
                                        <p:tgtEl>
                                          <p:spTgt spid="15367"/>
                                        </p:tgtEl>
                                      </p:cBhvr>
                                    </p:animEffect>
                                    <p:anim calcmode="lin" valueType="num">
                                      <p:cBhvr>
                                        <p:cTn id="28" dur="1000" fill="hold"/>
                                        <p:tgtEl>
                                          <p:spTgt spid="15367"/>
                                        </p:tgtEl>
                                        <p:attrNameLst>
                                          <p:attrName>ppt_x</p:attrName>
                                        </p:attrNameLst>
                                      </p:cBhvr>
                                      <p:tavLst>
                                        <p:tav tm="0">
                                          <p:val>
                                            <p:strVal val="#ppt_x"/>
                                          </p:val>
                                        </p:tav>
                                        <p:tav tm="100000">
                                          <p:val>
                                            <p:strVal val="#ppt_x"/>
                                          </p:val>
                                        </p:tav>
                                      </p:tavLst>
                                    </p:anim>
                                    <p:anim calcmode="lin" valueType="num">
                                      <p:cBhvr>
                                        <p:cTn id="29" dur="1000" fill="hold"/>
                                        <p:tgtEl>
                                          <p:spTgt spid="15367"/>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15368"/>
                                        </p:tgtEl>
                                        <p:attrNameLst>
                                          <p:attrName>style.visibility</p:attrName>
                                        </p:attrNameLst>
                                      </p:cBhvr>
                                      <p:to>
                                        <p:strVal val="visible"/>
                                      </p:to>
                                    </p:set>
                                    <p:animEffect transition="in" filter="fade">
                                      <p:cBhvr>
                                        <p:cTn id="32" dur="1000"/>
                                        <p:tgtEl>
                                          <p:spTgt spid="15368"/>
                                        </p:tgtEl>
                                      </p:cBhvr>
                                    </p:animEffect>
                                    <p:anim calcmode="lin" valueType="num">
                                      <p:cBhvr>
                                        <p:cTn id="33" dur="1000" fill="hold"/>
                                        <p:tgtEl>
                                          <p:spTgt spid="15368"/>
                                        </p:tgtEl>
                                        <p:attrNameLst>
                                          <p:attrName>ppt_x</p:attrName>
                                        </p:attrNameLst>
                                      </p:cBhvr>
                                      <p:tavLst>
                                        <p:tav tm="0">
                                          <p:val>
                                            <p:strVal val="#ppt_x"/>
                                          </p:val>
                                        </p:tav>
                                        <p:tav tm="100000">
                                          <p:val>
                                            <p:strVal val="#ppt_x"/>
                                          </p:val>
                                        </p:tav>
                                      </p:tavLst>
                                    </p:anim>
                                    <p:anim calcmode="lin" valueType="num">
                                      <p:cBhvr>
                                        <p:cTn id="34" dur="1000" fill="hold"/>
                                        <p:tgtEl>
                                          <p:spTgt spid="1536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5" grpId="0"/>
      <p:bldP spid="15366" grpId="0"/>
      <p:bldP spid="15367" grpId="0"/>
      <p:bldP spid="15368"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任意多边形 2"/>
          <p:cNvSpPr>
            <a:spLocks/>
          </p:cNvSpPr>
          <p:nvPr/>
        </p:nvSpPr>
        <p:spPr bwMode="auto">
          <a:xfrm>
            <a:off x="47194" y="4260420"/>
            <a:ext cx="12192000" cy="2644775"/>
          </a:xfrm>
          <a:custGeom>
            <a:avLst/>
            <a:gdLst>
              <a:gd name="T0" fmla="*/ 8360180 w 12192000"/>
              <a:gd name="T1" fmla="*/ 0 h 2644815"/>
              <a:gd name="T2" fmla="*/ 12192000 w 12192000"/>
              <a:gd name="T3" fmla="*/ 844900 h 2644815"/>
              <a:gd name="T4" fmla="*/ 12192000 w 12192000"/>
              <a:gd name="T5" fmla="*/ 2644655 h 2644815"/>
              <a:gd name="T6" fmla="*/ 0 w 12192000"/>
              <a:gd name="T7" fmla="*/ 2644655 h 2644815"/>
              <a:gd name="T8" fmla="*/ 0 w 12192000"/>
              <a:gd name="T9" fmla="*/ 1458323 h 2644815"/>
              <a:gd name="T10" fmla="*/ 144023 w 12192000"/>
              <a:gd name="T11" fmla="*/ 1451077 h 2644815"/>
              <a:gd name="T12" fmla="*/ 8360180 w 12192000"/>
              <a:gd name="T13" fmla="*/ 0 h 264481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192000" h="2644815">
                <a:moveTo>
                  <a:pt x="8360180" y="0"/>
                </a:moveTo>
                <a:lnTo>
                  <a:pt x="12192000" y="844952"/>
                </a:lnTo>
                <a:lnTo>
                  <a:pt x="12192000" y="2644815"/>
                </a:lnTo>
                <a:lnTo>
                  <a:pt x="0" y="2644815"/>
                </a:lnTo>
                <a:lnTo>
                  <a:pt x="0" y="1458411"/>
                </a:lnTo>
                <a:lnTo>
                  <a:pt x="144023" y="1451165"/>
                </a:lnTo>
                <a:lnTo>
                  <a:pt x="8360180" y="0"/>
                </a:lnTo>
                <a:close/>
              </a:path>
            </a:pathLst>
          </a:custGeom>
          <a:solidFill>
            <a:srgbClr val="404040"/>
          </a:solidFill>
          <a:ln w="25400" cap="flat" cmpd="sng">
            <a:solidFill>
              <a:srgbClr val="000000">
                <a:alpha val="0"/>
              </a:srgbClr>
            </a:solidFill>
            <a:round/>
            <a:headEnd/>
            <a:tailEnd/>
          </a:ln>
        </p:spPr>
        <p:txBody>
          <a:bodyPr lIns="0" tIns="0" rIns="0" bIns="0" anchor="ctr"/>
          <a:lstStyle/>
          <a:p>
            <a:pPr defTabSz="609585"/>
            <a:endParaRPr lang="zh-CN" altLang="en-US" dirty="0">
              <a:solidFill>
                <a:prstClr val="black"/>
              </a:solidFill>
              <a:latin typeface="Calibri" panose="020F0502020204030204"/>
              <a:ea typeface="等线" panose="02010600030101010101" pitchFamily="2" charset="-122"/>
            </a:endParaRPr>
          </a:p>
        </p:txBody>
      </p:sp>
      <p:sp>
        <p:nvSpPr>
          <p:cNvPr id="4" name="文本框 3">
            <a:extLst>
              <a:ext uri="{FF2B5EF4-FFF2-40B4-BE49-F238E27FC236}">
                <a16:creationId xmlns:a16="http://schemas.microsoft.com/office/drawing/2014/main" id="{9E1557BB-C7CA-471A-B5BF-80CD5A8CB940}"/>
              </a:ext>
            </a:extLst>
          </p:cNvPr>
          <p:cNvSpPr txBox="1">
            <a:spLocks noChangeArrowheads="1"/>
          </p:cNvSpPr>
          <p:nvPr/>
        </p:nvSpPr>
        <p:spPr bwMode="auto">
          <a:xfrm>
            <a:off x="8298341" y="6258864"/>
            <a:ext cx="4728419"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defTabSz="609585"/>
            <a:r>
              <a:rPr lang="zh-CN" altLang="en-US" sz="3600" b="1" dirty="0">
                <a:solidFill>
                  <a:schemeClr val="bg1">
                    <a:lumMod val="95000"/>
                  </a:schemeClr>
                </a:solidFill>
                <a:latin typeface="微软雅黑" pitchFamily="34" charset="-122"/>
                <a:ea typeface="微软雅黑" pitchFamily="34" charset="-122"/>
              </a:rPr>
              <a:t>平台可行性分析</a:t>
            </a:r>
          </a:p>
        </p:txBody>
      </p:sp>
      <p:sp>
        <p:nvSpPr>
          <p:cNvPr id="5" name="矩形 4">
            <a:extLst>
              <a:ext uri="{FF2B5EF4-FFF2-40B4-BE49-F238E27FC236}">
                <a16:creationId xmlns:a16="http://schemas.microsoft.com/office/drawing/2014/main" id="{248649E7-BCAD-4C65-AC7B-D7379208519C}"/>
              </a:ext>
            </a:extLst>
          </p:cNvPr>
          <p:cNvSpPr/>
          <p:nvPr/>
        </p:nvSpPr>
        <p:spPr>
          <a:xfrm>
            <a:off x="47194" y="184706"/>
            <a:ext cx="2813993" cy="523220"/>
          </a:xfrm>
          <a:prstGeom prst="rect">
            <a:avLst/>
          </a:prstGeom>
          <a:ln>
            <a:noFill/>
          </a:ln>
          <a:effectLst/>
          <a:scene3d>
            <a:camera prst="orthographicFront">
              <a:rot lat="0" lon="0" rev="0"/>
            </a:camera>
            <a:lightRig rig="chilly" dir="t">
              <a:rot lat="0" lon="0" rev="18480000"/>
            </a:lightRig>
          </a:scene3d>
          <a:sp3d prstMaterial="clear">
            <a:bevelT h="63500"/>
          </a:sp3d>
        </p:spPr>
        <p:txBody>
          <a:bodyPr wrap="square">
            <a:spAutoFit/>
          </a:bodyPr>
          <a:lstStyle/>
          <a:p>
            <a:r>
              <a:rPr lang="zh-CN" altLang="en-US" sz="2800" b="1" dirty="0"/>
              <a:t>小程序  </a:t>
            </a:r>
            <a:r>
              <a:rPr lang="en-US" altLang="zh-CN" sz="2800" b="1" dirty="0">
                <a:solidFill>
                  <a:srgbClr val="C00000"/>
                </a:solidFill>
              </a:rPr>
              <a:t>VS  </a:t>
            </a:r>
            <a:r>
              <a:rPr lang="zh-CN" altLang="en-US" sz="2800" b="1" dirty="0"/>
              <a:t>APP：</a:t>
            </a:r>
          </a:p>
        </p:txBody>
      </p:sp>
      <p:pic>
        <p:nvPicPr>
          <p:cNvPr id="6" name="图片 5">
            <a:extLst>
              <a:ext uri="{FF2B5EF4-FFF2-40B4-BE49-F238E27FC236}">
                <a16:creationId xmlns:a16="http://schemas.microsoft.com/office/drawing/2014/main" id="{A20E74AC-E1D1-47DF-B0FB-1F57332A5F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17513" y="106189"/>
            <a:ext cx="7795716" cy="6158574"/>
          </a:xfrm>
          <a:prstGeom prst="rect">
            <a:avLst/>
          </a:prstGeom>
          <a:ln w="41275">
            <a:solidFill>
              <a:schemeClr val="tx1"/>
            </a:solidFill>
          </a:ln>
        </p:spPr>
      </p:pic>
    </p:spTree>
    <p:extLst>
      <p:ext uri="{BB962C8B-B14F-4D97-AF65-F5344CB8AC3E}">
        <p14:creationId xmlns:p14="http://schemas.microsoft.com/office/powerpoint/2010/main" val="278251507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9938"/>
                                        </p:tgtEl>
                                        <p:attrNameLst>
                                          <p:attrName>style.visibility</p:attrName>
                                        </p:attrNameLst>
                                      </p:cBhvr>
                                      <p:to>
                                        <p:strVal val="visible"/>
                                      </p:to>
                                    </p:set>
                                    <p:animEffect transition="in" filter="fade">
                                      <p:cBhvr>
                                        <p:cTn id="7" dur="1000"/>
                                        <p:tgtEl>
                                          <p:spTgt spid="39938"/>
                                        </p:tgtEl>
                                      </p:cBhvr>
                                    </p:animEffect>
                                    <p:anim calcmode="lin" valueType="num">
                                      <p:cBhvr>
                                        <p:cTn id="8" dur="1000" fill="hold"/>
                                        <p:tgtEl>
                                          <p:spTgt spid="39938"/>
                                        </p:tgtEl>
                                        <p:attrNameLst>
                                          <p:attrName>ppt_x</p:attrName>
                                        </p:attrNameLst>
                                      </p:cBhvr>
                                      <p:tavLst>
                                        <p:tav tm="0">
                                          <p:val>
                                            <p:strVal val="#ppt_x"/>
                                          </p:val>
                                        </p:tav>
                                        <p:tav tm="100000">
                                          <p:val>
                                            <p:strVal val="#ppt_x"/>
                                          </p:val>
                                        </p:tav>
                                      </p:tavLst>
                                    </p:anim>
                                    <p:anim calcmode="lin" valueType="num">
                                      <p:cBhvr>
                                        <p:cTn id="9" dur="1000" fill="hold"/>
                                        <p:tgtEl>
                                          <p:spTgt spid="3993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3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任意多边形 2"/>
          <p:cNvSpPr>
            <a:spLocks/>
          </p:cNvSpPr>
          <p:nvPr/>
        </p:nvSpPr>
        <p:spPr bwMode="auto">
          <a:xfrm>
            <a:off x="0" y="4213225"/>
            <a:ext cx="12192000" cy="2644775"/>
          </a:xfrm>
          <a:custGeom>
            <a:avLst/>
            <a:gdLst>
              <a:gd name="T0" fmla="*/ 8360180 w 12192000"/>
              <a:gd name="T1" fmla="*/ 0 h 2644815"/>
              <a:gd name="T2" fmla="*/ 12192000 w 12192000"/>
              <a:gd name="T3" fmla="*/ 844900 h 2644815"/>
              <a:gd name="T4" fmla="*/ 12192000 w 12192000"/>
              <a:gd name="T5" fmla="*/ 2644655 h 2644815"/>
              <a:gd name="T6" fmla="*/ 0 w 12192000"/>
              <a:gd name="T7" fmla="*/ 2644655 h 2644815"/>
              <a:gd name="T8" fmla="*/ 0 w 12192000"/>
              <a:gd name="T9" fmla="*/ 1458323 h 2644815"/>
              <a:gd name="T10" fmla="*/ 144023 w 12192000"/>
              <a:gd name="T11" fmla="*/ 1451077 h 2644815"/>
              <a:gd name="T12" fmla="*/ 8360180 w 12192000"/>
              <a:gd name="T13" fmla="*/ 0 h 264481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192000" h="2644815">
                <a:moveTo>
                  <a:pt x="8360180" y="0"/>
                </a:moveTo>
                <a:lnTo>
                  <a:pt x="12192000" y="844952"/>
                </a:lnTo>
                <a:lnTo>
                  <a:pt x="12192000" y="2644815"/>
                </a:lnTo>
                <a:lnTo>
                  <a:pt x="0" y="2644815"/>
                </a:lnTo>
                <a:lnTo>
                  <a:pt x="0" y="1458411"/>
                </a:lnTo>
                <a:lnTo>
                  <a:pt x="144023" y="1451165"/>
                </a:lnTo>
                <a:lnTo>
                  <a:pt x="8360180" y="0"/>
                </a:lnTo>
                <a:close/>
              </a:path>
            </a:pathLst>
          </a:custGeom>
          <a:solidFill>
            <a:srgbClr val="404040"/>
          </a:solidFill>
          <a:ln w="25400" cap="flat" cmpd="sng">
            <a:solidFill>
              <a:srgbClr val="000000">
                <a:alpha val="0"/>
              </a:srgbClr>
            </a:solidFill>
            <a:round/>
            <a:headEnd/>
            <a:tailEnd/>
          </a:ln>
        </p:spPr>
        <p:txBody>
          <a:bodyPr lIns="0" tIns="0" rIns="0" bIns="0" anchor="ctr"/>
          <a:lstStyle/>
          <a:p>
            <a:pPr defTabSz="609585"/>
            <a:endParaRPr lang="zh-CN" altLang="en-US" dirty="0">
              <a:solidFill>
                <a:prstClr val="black"/>
              </a:solidFill>
              <a:latin typeface="Calibri" panose="020F0502020204030204"/>
              <a:ea typeface="等线" panose="02010600030101010101" pitchFamily="2" charset="-122"/>
            </a:endParaRPr>
          </a:p>
        </p:txBody>
      </p:sp>
      <p:sp>
        <p:nvSpPr>
          <p:cNvPr id="4" name="文本框 3">
            <a:extLst>
              <a:ext uri="{FF2B5EF4-FFF2-40B4-BE49-F238E27FC236}">
                <a16:creationId xmlns:a16="http://schemas.microsoft.com/office/drawing/2014/main" id="{C1232C81-1B04-4A79-96F5-E8DF0689994E}"/>
              </a:ext>
            </a:extLst>
          </p:cNvPr>
          <p:cNvSpPr txBox="1">
            <a:spLocks noChangeArrowheads="1"/>
          </p:cNvSpPr>
          <p:nvPr/>
        </p:nvSpPr>
        <p:spPr bwMode="auto">
          <a:xfrm>
            <a:off x="6335908" y="5293916"/>
            <a:ext cx="435676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defTabSz="609585"/>
            <a:r>
              <a:rPr lang="zh-CN" altLang="en-US" sz="4400" b="1" dirty="0">
                <a:solidFill>
                  <a:schemeClr val="bg1">
                    <a:lumMod val="95000"/>
                  </a:schemeClr>
                </a:solidFill>
                <a:latin typeface="微软雅黑" pitchFamily="34" charset="-122"/>
                <a:ea typeface="微软雅黑" pitchFamily="34" charset="-122"/>
              </a:rPr>
              <a:t>平台可行性分析</a:t>
            </a:r>
          </a:p>
        </p:txBody>
      </p:sp>
      <p:pic>
        <p:nvPicPr>
          <p:cNvPr id="6" name="图片 5">
            <a:extLst>
              <a:ext uri="{FF2B5EF4-FFF2-40B4-BE49-F238E27FC236}">
                <a16:creationId xmlns:a16="http://schemas.microsoft.com/office/drawing/2014/main" id="{E94564C3-1C39-4D8D-8523-38168644D30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19349" y="778649"/>
            <a:ext cx="6953301" cy="5300701"/>
          </a:xfrm>
          <a:prstGeom prst="rect">
            <a:avLst/>
          </a:prstGeom>
          <a:ln w="63500">
            <a:solidFill>
              <a:schemeClr val="tx1"/>
            </a:solidFill>
          </a:ln>
        </p:spPr>
      </p:pic>
      <p:sp>
        <p:nvSpPr>
          <p:cNvPr id="9" name="矩形 8">
            <a:extLst>
              <a:ext uri="{FF2B5EF4-FFF2-40B4-BE49-F238E27FC236}">
                <a16:creationId xmlns:a16="http://schemas.microsoft.com/office/drawing/2014/main" id="{D3F715A1-85BB-4757-A495-4973ED1C8BF9}"/>
              </a:ext>
            </a:extLst>
          </p:cNvPr>
          <p:cNvSpPr/>
          <p:nvPr/>
        </p:nvSpPr>
        <p:spPr>
          <a:xfrm>
            <a:off x="290365" y="229666"/>
            <a:ext cx="2735429" cy="523220"/>
          </a:xfrm>
          <a:prstGeom prst="rect">
            <a:avLst/>
          </a:prstGeom>
          <a:ln>
            <a:noFill/>
          </a:ln>
          <a:effectLst/>
          <a:scene3d>
            <a:camera prst="orthographicFront">
              <a:rot lat="0" lon="0" rev="0"/>
            </a:camera>
            <a:lightRig rig="chilly" dir="t">
              <a:rot lat="0" lon="0" rev="18480000"/>
            </a:lightRig>
          </a:scene3d>
          <a:sp3d prstMaterial="clear">
            <a:bevelT h="63500"/>
          </a:sp3d>
        </p:spPr>
        <p:txBody>
          <a:bodyPr wrap="none">
            <a:spAutoFit/>
          </a:bodyPr>
          <a:lstStyle/>
          <a:p>
            <a:r>
              <a:rPr lang="zh-CN" altLang="en-US" sz="2800" b="1" dirty="0"/>
              <a:t>小程序  </a:t>
            </a:r>
            <a:r>
              <a:rPr lang="en-US" altLang="zh-CN" sz="2800" b="1" dirty="0">
                <a:solidFill>
                  <a:srgbClr val="C00000"/>
                </a:solidFill>
              </a:rPr>
              <a:t>VS </a:t>
            </a:r>
            <a:r>
              <a:rPr lang="en-US" altLang="zh-CN" sz="2800" b="1" dirty="0"/>
              <a:t> H5</a:t>
            </a:r>
            <a:r>
              <a:rPr lang="zh-CN" altLang="en-US" sz="2800" b="1" dirty="0"/>
              <a:t>：</a:t>
            </a:r>
          </a:p>
        </p:txBody>
      </p:sp>
    </p:spTree>
    <p:extLst>
      <p:ext uri="{BB962C8B-B14F-4D97-AF65-F5344CB8AC3E}">
        <p14:creationId xmlns:p14="http://schemas.microsoft.com/office/powerpoint/2010/main" val="37533207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9938"/>
                                        </p:tgtEl>
                                        <p:attrNameLst>
                                          <p:attrName>style.visibility</p:attrName>
                                        </p:attrNameLst>
                                      </p:cBhvr>
                                      <p:to>
                                        <p:strVal val="visible"/>
                                      </p:to>
                                    </p:set>
                                    <p:animEffect transition="in" filter="fade">
                                      <p:cBhvr>
                                        <p:cTn id="7" dur="1000"/>
                                        <p:tgtEl>
                                          <p:spTgt spid="39938"/>
                                        </p:tgtEl>
                                      </p:cBhvr>
                                    </p:animEffect>
                                    <p:anim calcmode="lin" valueType="num">
                                      <p:cBhvr>
                                        <p:cTn id="8" dur="1000" fill="hold"/>
                                        <p:tgtEl>
                                          <p:spTgt spid="39938"/>
                                        </p:tgtEl>
                                        <p:attrNameLst>
                                          <p:attrName>ppt_x</p:attrName>
                                        </p:attrNameLst>
                                      </p:cBhvr>
                                      <p:tavLst>
                                        <p:tav tm="0">
                                          <p:val>
                                            <p:strVal val="#ppt_x"/>
                                          </p:val>
                                        </p:tav>
                                        <p:tav tm="100000">
                                          <p:val>
                                            <p:strVal val="#ppt_x"/>
                                          </p:val>
                                        </p:tav>
                                      </p:tavLst>
                                    </p:anim>
                                    <p:anim calcmode="lin" valueType="num">
                                      <p:cBhvr>
                                        <p:cTn id="9" dur="1000" fill="hold"/>
                                        <p:tgtEl>
                                          <p:spTgt spid="3993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38"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任意多边形 2"/>
          <p:cNvSpPr>
            <a:spLocks/>
          </p:cNvSpPr>
          <p:nvPr/>
        </p:nvSpPr>
        <p:spPr bwMode="auto">
          <a:xfrm>
            <a:off x="0" y="4213225"/>
            <a:ext cx="12192000" cy="2644775"/>
          </a:xfrm>
          <a:custGeom>
            <a:avLst/>
            <a:gdLst>
              <a:gd name="T0" fmla="*/ 8360180 w 12192000"/>
              <a:gd name="T1" fmla="*/ 0 h 2644815"/>
              <a:gd name="T2" fmla="*/ 12192000 w 12192000"/>
              <a:gd name="T3" fmla="*/ 844900 h 2644815"/>
              <a:gd name="T4" fmla="*/ 12192000 w 12192000"/>
              <a:gd name="T5" fmla="*/ 2644655 h 2644815"/>
              <a:gd name="T6" fmla="*/ 0 w 12192000"/>
              <a:gd name="T7" fmla="*/ 2644655 h 2644815"/>
              <a:gd name="T8" fmla="*/ 0 w 12192000"/>
              <a:gd name="T9" fmla="*/ 1458323 h 2644815"/>
              <a:gd name="T10" fmla="*/ 144023 w 12192000"/>
              <a:gd name="T11" fmla="*/ 1451077 h 2644815"/>
              <a:gd name="T12" fmla="*/ 8360180 w 12192000"/>
              <a:gd name="T13" fmla="*/ 0 h 264481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192000" h="2644815">
                <a:moveTo>
                  <a:pt x="8360180" y="0"/>
                </a:moveTo>
                <a:lnTo>
                  <a:pt x="12192000" y="844952"/>
                </a:lnTo>
                <a:lnTo>
                  <a:pt x="12192000" y="2644815"/>
                </a:lnTo>
                <a:lnTo>
                  <a:pt x="0" y="2644815"/>
                </a:lnTo>
                <a:lnTo>
                  <a:pt x="0" y="1458411"/>
                </a:lnTo>
                <a:lnTo>
                  <a:pt x="144023" y="1451165"/>
                </a:lnTo>
                <a:lnTo>
                  <a:pt x="8360180" y="0"/>
                </a:lnTo>
                <a:close/>
              </a:path>
            </a:pathLst>
          </a:custGeom>
          <a:solidFill>
            <a:srgbClr val="404040"/>
          </a:solidFill>
          <a:ln w="25400" cap="flat" cmpd="sng">
            <a:solidFill>
              <a:srgbClr val="000000">
                <a:alpha val="0"/>
              </a:srgbClr>
            </a:solidFill>
            <a:round/>
            <a:headEnd/>
            <a:tailEnd/>
          </a:ln>
        </p:spPr>
        <p:txBody>
          <a:bodyPr lIns="0" tIns="0" rIns="0" bIns="0" anchor="ctr"/>
          <a:lstStyle/>
          <a:p>
            <a:pPr defTabSz="609585"/>
            <a:endParaRPr lang="zh-CN" altLang="en-US" dirty="0">
              <a:solidFill>
                <a:prstClr val="black"/>
              </a:solidFill>
              <a:latin typeface="Calibri" panose="020F0502020204030204"/>
              <a:ea typeface="等线" panose="02010600030101010101" pitchFamily="2" charset="-122"/>
            </a:endParaRPr>
          </a:p>
        </p:txBody>
      </p:sp>
      <p:sp>
        <p:nvSpPr>
          <p:cNvPr id="6" name="矩形 5">
            <a:extLst>
              <a:ext uri="{FF2B5EF4-FFF2-40B4-BE49-F238E27FC236}">
                <a16:creationId xmlns:a16="http://schemas.microsoft.com/office/drawing/2014/main" id="{9FC9EE63-5FEC-4667-B19E-9C563F3291B9}"/>
              </a:ext>
            </a:extLst>
          </p:cNvPr>
          <p:cNvSpPr/>
          <p:nvPr/>
        </p:nvSpPr>
        <p:spPr>
          <a:xfrm>
            <a:off x="279799" y="278012"/>
            <a:ext cx="2823593" cy="523220"/>
          </a:xfrm>
          <a:prstGeom prst="rect">
            <a:avLst/>
          </a:prstGeom>
          <a:ln>
            <a:noFill/>
          </a:ln>
          <a:effectLst/>
          <a:scene3d>
            <a:camera prst="orthographicFront">
              <a:rot lat="0" lon="0" rev="0"/>
            </a:camera>
            <a:lightRig rig="chilly" dir="t">
              <a:rot lat="0" lon="0" rev="18480000"/>
            </a:lightRig>
          </a:scene3d>
          <a:sp3d prstMaterial="clear">
            <a:bevelT h="63500"/>
          </a:sp3d>
        </p:spPr>
        <p:txBody>
          <a:bodyPr wrap="none">
            <a:spAutoFit/>
          </a:bodyPr>
          <a:lstStyle/>
          <a:p>
            <a:r>
              <a:rPr lang="zh-CN" altLang="zh-CN" sz="2800" b="1" kern="100" dirty="0">
                <a:latin typeface="Calibri" panose="020F0502020204030204" pitchFamily="34" charset="0"/>
                <a:ea typeface="宋体" panose="02010600030101010101" pitchFamily="2" charset="-122"/>
                <a:cs typeface="Times New Roman" panose="02020603050405020304" pitchFamily="18" charset="0"/>
              </a:rPr>
              <a:t>小程序</a:t>
            </a:r>
            <a:r>
              <a:rPr lang="en-US" altLang="zh-CN" sz="2800" b="1" kern="100" dirty="0">
                <a:latin typeface="Calibri" panose="020F0502020204030204" pitchFamily="34" charset="0"/>
                <a:ea typeface="宋体" panose="02010600030101010101" pitchFamily="2" charset="-122"/>
                <a:cs typeface="Times New Roman" panose="02020603050405020304" pitchFamily="18" charset="0"/>
              </a:rPr>
              <a:t>   </a:t>
            </a:r>
            <a:r>
              <a:rPr lang="en-US" altLang="zh-CN" sz="2800" b="1" kern="100" dirty="0">
                <a:solidFill>
                  <a:srgbClr val="C00000"/>
                </a:solidFill>
                <a:latin typeface="Calibri" panose="020F0502020204030204" pitchFamily="34" charset="0"/>
                <a:ea typeface="宋体" panose="02010600030101010101" pitchFamily="2" charset="-122"/>
                <a:cs typeface="Times New Roman" panose="02020603050405020304" pitchFamily="18" charset="0"/>
              </a:rPr>
              <a:t>VS</a:t>
            </a:r>
            <a:r>
              <a:rPr lang="en-US" altLang="zh-CN" sz="2800" b="1" kern="100" dirty="0">
                <a:latin typeface="Calibri" panose="020F0502020204030204" pitchFamily="34" charset="0"/>
                <a:ea typeface="宋体" panose="02010600030101010101" pitchFamily="2" charset="-122"/>
                <a:cs typeface="Times New Roman" panose="02020603050405020304" pitchFamily="18" charset="0"/>
              </a:rPr>
              <a:t>  H5</a:t>
            </a:r>
            <a:r>
              <a:rPr lang="zh-CN" altLang="en-US" sz="2800" b="1" kern="100" dirty="0">
                <a:latin typeface="Calibri" panose="020F0502020204030204" pitchFamily="34" charset="0"/>
                <a:ea typeface="宋体" panose="02010600030101010101" pitchFamily="2" charset="-122"/>
                <a:cs typeface="Times New Roman" panose="02020603050405020304" pitchFamily="18" charset="0"/>
              </a:rPr>
              <a:t>：</a:t>
            </a:r>
            <a:endParaRPr lang="zh-CN" altLang="en-US" sz="2800" b="1" dirty="0"/>
          </a:p>
        </p:txBody>
      </p:sp>
      <p:sp>
        <p:nvSpPr>
          <p:cNvPr id="8" name="文本框 7">
            <a:extLst>
              <a:ext uri="{FF2B5EF4-FFF2-40B4-BE49-F238E27FC236}">
                <a16:creationId xmlns:a16="http://schemas.microsoft.com/office/drawing/2014/main" id="{B5693DD0-3DC9-4FAE-98DA-F0699CCF5214}"/>
              </a:ext>
            </a:extLst>
          </p:cNvPr>
          <p:cNvSpPr txBox="1">
            <a:spLocks noChangeArrowheads="1"/>
          </p:cNvSpPr>
          <p:nvPr/>
        </p:nvSpPr>
        <p:spPr bwMode="auto">
          <a:xfrm>
            <a:off x="6696260" y="5849886"/>
            <a:ext cx="435676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defTabSz="609585"/>
            <a:r>
              <a:rPr lang="zh-CN" altLang="en-US" sz="4000" b="1" dirty="0">
                <a:solidFill>
                  <a:schemeClr val="bg1">
                    <a:lumMod val="95000"/>
                  </a:schemeClr>
                </a:solidFill>
                <a:latin typeface="微软雅黑" pitchFamily="34" charset="-122"/>
                <a:ea typeface="微软雅黑" pitchFamily="34" charset="-122"/>
              </a:rPr>
              <a:t>平台可行性分析</a:t>
            </a:r>
          </a:p>
        </p:txBody>
      </p:sp>
      <p:pic>
        <p:nvPicPr>
          <p:cNvPr id="4" name="图片 3">
            <a:extLst>
              <a:ext uri="{FF2B5EF4-FFF2-40B4-BE49-F238E27FC236}">
                <a16:creationId xmlns:a16="http://schemas.microsoft.com/office/drawing/2014/main" id="{8847177E-07F9-4449-BF32-E8EF04F44B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63651" y="1160189"/>
            <a:ext cx="9364630" cy="4389469"/>
          </a:xfrm>
          <a:prstGeom prst="rect">
            <a:avLst/>
          </a:prstGeom>
          <a:ln w="60325">
            <a:solidFill>
              <a:schemeClr val="tx1"/>
            </a:solidFill>
          </a:ln>
        </p:spPr>
      </p:pic>
    </p:spTree>
    <p:extLst>
      <p:ext uri="{BB962C8B-B14F-4D97-AF65-F5344CB8AC3E}">
        <p14:creationId xmlns:p14="http://schemas.microsoft.com/office/powerpoint/2010/main" val="106216174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9938"/>
                                        </p:tgtEl>
                                        <p:attrNameLst>
                                          <p:attrName>style.visibility</p:attrName>
                                        </p:attrNameLst>
                                      </p:cBhvr>
                                      <p:to>
                                        <p:strVal val="visible"/>
                                      </p:to>
                                    </p:set>
                                    <p:animEffect transition="in" filter="fade">
                                      <p:cBhvr>
                                        <p:cTn id="7" dur="1000"/>
                                        <p:tgtEl>
                                          <p:spTgt spid="39938"/>
                                        </p:tgtEl>
                                      </p:cBhvr>
                                    </p:animEffect>
                                    <p:anim calcmode="lin" valueType="num">
                                      <p:cBhvr>
                                        <p:cTn id="8" dur="1000" fill="hold"/>
                                        <p:tgtEl>
                                          <p:spTgt spid="39938"/>
                                        </p:tgtEl>
                                        <p:attrNameLst>
                                          <p:attrName>ppt_x</p:attrName>
                                        </p:attrNameLst>
                                      </p:cBhvr>
                                      <p:tavLst>
                                        <p:tav tm="0">
                                          <p:val>
                                            <p:strVal val="#ppt_x"/>
                                          </p:val>
                                        </p:tav>
                                        <p:tav tm="100000">
                                          <p:val>
                                            <p:strVal val="#ppt_x"/>
                                          </p:val>
                                        </p:tav>
                                      </p:tavLst>
                                    </p:anim>
                                    <p:anim calcmode="lin" valueType="num">
                                      <p:cBhvr>
                                        <p:cTn id="9" dur="1000" fill="hold"/>
                                        <p:tgtEl>
                                          <p:spTgt spid="3993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3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任意多边形 2"/>
          <p:cNvSpPr>
            <a:spLocks/>
          </p:cNvSpPr>
          <p:nvPr/>
        </p:nvSpPr>
        <p:spPr bwMode="auto">
          <a:xfrm>
            <a:off x="0" y="4213225"/>
            <a:ext cx="12192000" cy="2644775"/>
          </a:xfrm>
          <a:custGeom>
            <a:avLst/>
            <a:gdLst>
              <a:gd name="T0" fmla="*/ 8360180 w 12192000"/>
              <a:gd name="T1" fmla="*/ 0 h 2644815"/>
              <a:gd name="T2" fmla="*/ 12192000 w 12192000"/>
              <a:gd name="T3" fmla="*/ 844900 h 2644815"/>
              <a:gd name="T4" fmla="*/ 12192000 w 12192000"/>
              <a:gd name="T5" fmla="*/ 2644655 h 2644815"/>
              <a:gd name="T6" fmla="*/ 0 w 12192000"/>
              <a:gd name="T7" fmla="*/ 2644655 h 2644815"/>
              <a:gd name="T8" fmla="*/ 0 w 12192000"/>
              <a:gd name="T9" fmla="*/ 1458323 h 2644815"/>
              <a:gd name="T10" fmla="*/ 144023 w 12192000"/>
              <a:gd name="T11" fmla="*/ 1451077 h 2644815"/>
              <a:gd name="T12" fmla="*/ 8360180 w 12192000"/>
              <a:gd name="T13" fmla="*/ 0 h 264481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192000" h="2644815">
                <a:moveTo>
                  <a:pt x="8360180" y="0"/>
                </a:moveTo>
                <a:lnTo>
                  <a:pt x="12192000" y="844952"/>
                </a:lnTo>
                <a:lnTo>
                  <a:pt x="12192000" y="2644815"/>
                </a:lnTo>
                <a:lnTo>
                  <a:pt x="0" y="2644815"/>
                </a:lnTo>
                <a:lnTo>
                  <a:pt x="0" y="1458411"/>
                </a:lnTo>
                <a:lnTo>
                  <a:pt x="144023" y="1451165"/>
                </a:lnTo>
                <a:lnTo>
                  <a:pt x="8360180" y="0"/>
                </a:lnTo>
                <a:close/>
              </a:path>
            </a:pathLst>
          </a:custGeom>
          <a:solidFill>
            <a:srgbClr val="404040"/>
          </a:solidFill>
          <a:ln w="25400" cap="flat" cmpd="sng">
            <a:solidFill>
              <a:srgbClr val="000000">
                <a:alpha val="0"/>
              </a:srgbClr>
            </a:solidFill>
            <a:round/>
            <a:headEnd/>
            <a:tailEnd/>
          </a:ln>
        </p:spPr>
        <p:txBody>
          <a:bodyPr lIns="0" tIns="0" rIns="0" bIns="0" anchor="ctr"/>
          <a:lstStyle/>
          <a:p>
            <a:pPr defTabSz="609585"/>
            <a:endParaRPr lang="zh-CN" altLang="en-US" dirty="0">
              <a:solidFill>
                <a:prstClr val="black"/>
              </a:solidFill>
              <a:latin typeface="Calibri" panose="020F0502020204030204"/>
              <a:ea typeface="等线" panose="02010600030101010101" pitchFamily="2" charset="-122"/>
            </a:endParaRPr>
          </a:p>
        </p:txBody>
      </p:sp>
      <p:sp>
        <p:nvSpPr>
          <p:cNvPr id="4" name="文本框 3">
            <a:extLst>
              <a:ext uri="{FF2B5EF4-FFF2-40B4-BE49-F238E27FC236}">
                <a16:creationId xmlns:a16="http://schemas.microsoft.com/office/drawing/2014/main" id="{65C305F6-6843-4791-B4D8-58C9F44CBA4A}"/>
              </a:ext>
            </a:extLst>
          </p:cNvPr>
          <p:cNvSpPr txBox="1">
            <a:spLocks noChangeArrowheads="1"/>
          </p:cNvSpPr>
          <p:nvPr/>
        </p:nvSpPr>
        <p:spPr bwMode="auto">
          <a:xfrm>
            <a:off x="6224804" y="6094282"/>
            <a:ext cx="455733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defTabSz="609585"/>
            <a:r>
              <a:rPr lang="zh-CN" altLang="en-US" sz="3600" b="1" dirty="0">
                <a:solidFill>
                  <a:schemeClr val="bg1">
                    <a:lumMod val="95000"/>
                  </a:schemeClr>
                </a:solidFill>
                <a:latin typeface="微软雅黑" pitchFamily="34" charset="-122"/>
                <a:ea typeface="微软雅黑" pitchFamily="34" charset="-122"/>
              </a:rPr>
              <a:t>平台可行性分析</a:t>
            </a:r>
          </a:p>
        </p:txBody>
      </p:sp>
      <p:sp>
        <p:nvSpPr>
          <p:cNvPr id="6" name="矩形 5">
            <a:extLst>
              <a:ext uri="{FF2B5EF4-FFF2-40B4-BE49-F238E27FC236}">
                <a16:creationId xmlns:a16="http://schemas.microsoft.com/office/drawing/2014/main" id="{C310E91B-EB2C-4269-9B84-F8ABFBF9B024}"/>
              </a:ext>
            </a:extLst>
          </p:cNvPr>
          <p:cNvSpPr/>
          <p:nvPr/>
        </p:nvSpPr>
        <p:spPr>
          <a:xfrm>
            <a:off x="290365" y="443471"/>
            <a:ext cx="3240374" cy="523220"/>
          </a:xfrm>
          <a:prstGeom prst="rect">
            <a:avLst/>
          </a:prstGeom>
          <a:ln>
            <a:noFill/>
          </a:ln>
          <a:effectLst/>
          <a:scene3d>
            <a:camera prst="orthographicFront">
              <a:rot lat="0" lon="0" rev="0"/>
            </a:camera>
            <a:lightRig rig="chilly" dir="t">
              <a:rot lat="0" lon="0" rev="18480000"/>
            </a:lightRig>
          </a:scene3d>
          <a:sp3d prstMaterial="clear">
            <a:bevelT h="63500"/>
          </a:sp3d>
        </p:spPr>
        <p:txBody>
          <a:bodyPr wrap="none">
            <a:spAutoFit/>
          </a:bodyPr>
          <a:lstStyle/>
          <a:p>
            <a:r>
              <a:rPr lang="zh-CN" altLang="en-US" sz="2800" b="1" dirty="0"/>
              <a:t>小程序 </a:t>
            </a:r>
            <a:r>
              <a:rPr lang="en-US" altLang="zh-CN" sz="2800" b="1" dirty="0">
                <a:solidFill>
                  <a:srgbClr val="C00000"/>
                </a:solidFill>
              </a:rPr>
              <a:t>VS</a:t>
            </a:r>
            <a:r>
              <a:rPr lang="en-US" altLang="zh-CN" sz="2800" b="1" dirty="0"/>
              <a:t> </a:t>
            </a:r>
            <a:r>
              <a:rPr lang="zh-CN" altLang="en-US" sz="2800" b="1" dirty="0"/>
              <a:t>公众号：</a:t>
            </a:r>
          </a:p>
        </p:txBody>
      </p:sp>
      <p:pic>
        <p:nvPicPr>
          <p:cNvPr id="8" name="图片 7">
            <a:extLst>
              <a:ext uri="{FF2B5EF4-FFF2-40B4-BE49-F238E27FC236}">
                <a16:creationId xmlns:a16="http://schemas.microsoft.com/office/drawing/2014/main" id="{3F32923E-917E-43BF-8540-D43DC09A58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65960" y="1082266"/>
            <a:ext cx="8395558" cy="5012016"/>
          </a:xfrm>
          <a:prstGeom prst="rect">
            <a:avLst/>
          </a:prstGeom>
          <a:ln w="63500">
            <a:solidFill>
              <a:schemeClr val="tx1"/>
            </a:solidFill>
          </a:ln>
        </p:spPr>
      </p:pic>
    </p:spTree>
    <p:extLst>
      <p:ext uri="{BB962C8B-B14F-4D97-AF65-F5344CB8AC3E}">
        <p14:creationId xmlns:p14="http://schemas.microsoft.com/office/powerpoint/2010/main" val="227588491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9938"/>
                                        </p:tgtEl>
                                        <p:attrNameLst>
                                          <p:attrName>style.visibility</p:attrName>
                                        </p:attrNameLst>
                                      </p:cBhvr>
                                      <p:to>
                                        <p:strVal val="visible"/>
                                      </p:to>
                                    </p:set>
                                    <p:animEffect transition="in" filter="fade">
                                      <p:cBhvr>
                                        <p:cTn id="7" dur="1000"/>
                                        <p:tgtEl>
                                          <p:spTgt spid="39938"/>
                                        </p:tgtEl>
                                      </p:cBhvr>
                                    </p:animEffect>
                                    <p:anim calcmode="lin" valueType="num">
                                      <p:cBhvr>
                                        <p:cTn id="8" dur="1000" fill="hold"/>
                                        <p:tgtEl>
                                          <p:spTgt spid="39938"/>
                                        </p:tgtEl>
                                        <p:attrNameLst>
                                          <p:attrName>ppt_x</p:attrName>
                                        </p:attrNameLst>
                                      </p:cBhvr>
                                      <p:tavLst>
                                        <p:tav tm="0">
                                          <p:val>
                                            <p:strVal val="#ppt_x"/>
                                          </p:val>
                                        </p:tav>
                                        <p:tav tm="100000">
                                          <p:val>
                                            <p:strVal val="#ppt_x"/>
                                          </p:val>
                                        </p:tav>
                                      </p:tavLst>
                                    </p:anim>
                                    <p:anim calcmode="lin" valueType="num">
                                      <p:cBhvr>
                                        <p:cTn id="9" dur="1000" fill="hold"/>
                                        <p:tgtEl>
                                          <p:spTgt spid="3993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38"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任意多边形 2"/>
          <p:cNvSpPr>
            <a:spLocks/>
          </p:cNvSpPr>
          <p:nvPr/>
        </p:nvSpPr>
        <p:spPr bwMode="auto">
          <a:xfrm>
            <a:off x="0" y="4213225"/>
            <a:ext cx="12192000" cy="2644775"/>
          </a:xfrm>
          <a:custGeom>
            <a:avLst/>
            <a:gdLst>
              <a:gd name="T0" fmla="*/ 8360180 w 12192000"/>
              <a:gd name="T1" fmla="*/ 0 h 2644815"/>
              <a:gd name="T2" fmla="*/ 12192000 w 12192000"/>
              <a:gd name="T3" fmla="*/ 844900 h 2644815"/>
              <a:gd name="T4" fmla="*/ 12192000 w 12192000"/>
              <a:gd name="T5" fmla="*/ 2644655 h 2644815"/>
              <a:gd name="T6" fmla="*/ 0 w 12192000"/>
              <a:gd name="T7" fmla="*/ 2644655 h 2644815"/>
              <a:gd name="T8" fmla="*/ 0 w 12192000"/>
              <a:gd name="T9" fmla="*/ 1458323 h 2644815"/>
              <a:gd name="T10" fmla="*/ 144023 w 12192000"/>
              <a:gd name="T11" fmla="*/ 1451077 h 2644815"/>
              <a:gd name="T12" fmla="*/ 8360180 w 12192000"/>
              <a:gd name="T13" fmla="*/ 0 h 264481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192000" h="2644815">
                <a:moveTo>
                  <a:pt x="8360180" y="0"/>
                </a:moveTo>
                <a:lnTo>
                  <a:pt x="12192000" y="844952"/>
                </a:lnTo>
                <a:lnTo>
                  <a:pt x="12192000" y="2644815"/>
                </a:lnTo>
                <a:lnTo>
                  <a:pt x="0" y="2644815"/>
                </a:lnTo>
                <a:lnTo>
                  <a:pt x="0" y="1458411"/>
                </a:lnTo>
                <a:lnTo>
                  <a:pt x="144023" y="1451165"/>
                </a:lnTo>
                <a:lnTo>
                  <a:pt x="8360180" y="0"/>
                </a:lnTo>
                <a:close/>
              </a:path>
            </a:pathLst>
          </a:custGeom>
          <a:solidFill>
            <a:srgbClr val="404040"/>
          </a:solidFill>
          <a:ln w="25400" cap="flat" cmpd="sng">
            <a:solidFill>
              <a:srgbClr val="000000">
                <a:alpha val="0"/>
              </a:srgbClr>
            </a:solidFill>
            <a:round/>
            <a:headEnd/>
            <a:tailEnd/>
          </a:ln>
        </p:spPr>
        <p:txBody>
          <a:bodyPr lIns="0" tIns="0" rIns="0" bIns="0" anchor="ctr"/>
          <a:lstStyle/>
          <a:p>
            <a:pPr defTabSz="609585"/>
            <a:endParaRPr lang="zh-CN" altLang="en-US" dirty="0">
              <a:solidFill>
                <a:prstClr val="black"/>
              </a:solidFill>
              <a:latin typeface="Calibri" panose="020F0502020204030204"/>
              <a:ea typeface="等线" panose="02010600030101010101" pitchFamily="2" charset="-122"/>
            </a:endParaRPr>
          </a:p>
        </p:txBody>
      </p:sp>
      <p:sp>
        <p:nvSpPr>
          <p:cNvPr id="4" name="文本框 3">
            <a:extLst>
              <a:ext uri="{FF2B5EF4-FFF2-40B4-BE49-F238E27FC236}">
                <a16:creationId xmlns:a16="http://schemas.microsoft.com/office/drawing/2014/main" id="{65C305F6-6843-4791-B4D8-58C9F44CBA4A}"/>
              </a:ext>
            </a:extLst>
          </p:cNvPr>
          <p:cNvSpPr txBox="1">
            <a:spLocks noChangeArrowheads="1"/>
          </p:cNvSpPr>
          <p:nvPr/>
        </p:nvSpPr>
        <p:spPr bwMode="auto">
          <a:xfrm>
            <a:off x="6224804" y="6094282"/>
            <a:ext cx="455733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defTabSz="609585"/>
            <a:r>
              <a:rPr lang="zh-CN" altLang="en-US" sz="3600" b="1" dirty="0">
                <a:solidFill>
                  <a:schemeClr val="bg1">
                    <a:lumMod val="95000"/>
                  </a:schemeClr>
                </a:solidFill>
                <a:latin typeface="微软雅黑" pitchFamily="34" charset="-122"/>
                <a:ea typeface="微软雅黑" pitchFamily="34" charset="-122"/>
              </a:rPr>
              <a:t>平台可行性分析</a:t>
            </a:r>
          </a:p>
        </p:txBody>
      </p:sp>
      <p:sp>
        <p:nvSpPr>
          <p:cNvPr id="6" name="矩形 5">
            <a:extLst>
              <a:ext uri="{FF2B5EF4-FFF2-40B4-BE49-F238E27FC236}">
                <a16:creationId xmlns:a16="http://schemas.microsoft.com/office/drawing/2014/main" id="{C310E91B-EB2C-4269-9B84-F8ABFBF9B024}"/>
              </a:ext>
            </a:extLst>
          </p:cNvPr>
          <p:cNvSpPr/>
          <p:nvPr/>
        </p:nvSpPr>
        <p:spPr>
          <a:xfrm>
            <a:off x="290365" y="443471"/>
            <a:ext cx="3240374" cy="523220"/>
          </a:xfrm>
          <a:prstGeom prst="rect">
            <a:avLst/>
          </a:prstGeom>
          <a:ln>
            <a:noFill/>
          </a:ln>
          <a:effectLst/>
          <a:scene3d>
            <a:camera prst="orthographicFront">
              <a:rot lat="0" lon="0" rev="0"/>
            </a:camera>
            <a:lightRig rig="chilly" dir="t">
              <a:rot lat="0" lon="0" rev="18480000"/>
            </a:lightRig>
          </a:scene3d>
          <a:sp3d prstMaterial="clear">
            <a:bevelT h="63500"/>
          </a:sp3d>
        </p:spPr>
        <p:txBody>
          <a:bodyPr wrap="none">
            <a:spAutoFit/>
          </a:bodyPr>
          <a:lstStyle/>
          <a:p>
            <a:r>
              <a:rPr lang="zh-CN" altLang="en-US" sz="2800" b="1" dirty="0"/>
              <a:t>小程序 </a:t>
            </a:r>
            <a:r>
              <a:rPr lang="en-US" altLang="zh-CN" sz="2800" b="1" dirty="0">
                <a:solidFill>
                  <a:srgbClr val="C00000"/>
                </a:solidFill>
              </a:rPr>
              <a:t>VS</a:t>
            </a:r>
            <a:r>
              <a:rPr lang="en-US" altLang="zh-CN" sz="2800" b="1" dirty="0"/>
              <a:t> </a:t>
            </a:r>
            <a:r>
              <a:rPr lang="zh-CN" altLang="en-US" sz="2800" b="1" dirty="0"/>
              <a:t>公众号：</a:t>
            </a:r>
          </a:p>
        </p:txBody>
      </p:sp>
      <p:pic>
        <p:nvPicPr>
          <p:cNvPr id="3" name="图片 2">
            <a:extLst>
              <a:ext uri="{FF2B5EF4-FFF2-40B4-BE49-F238E27FC236}">
                <a16:creationId xmlns:a16="http://schemas.microsoft.com/office/drawing/2014/main" id="{2F2D027D-169D-4046-BCC6-D7CBF1C8B3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62224" y="1151628"/>
            <a:ext cx="10124752" cy="4710967"/>
          </a:xfrm>
          <a:prstGeom prst="rect">
            <a:avLst/>
          </a:prstGeom>
          <a:ln w="63500">
            <a:solidFill>
              <a:schemeClr val="tx1"/>
            </a:solidFill>
          </a:ln>
        </p:spPr>
      </p:pic>
    </p:spTree>
    <p:extLst>
      <p:ext uri="{BB962C8B-B14F-4D97-AF65-F5344CB8AC3E}">
        <p14:creationId xmlns:p14="http://schemas.microsoft.com/office/powerpoint/2010/main" val="148807383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9938"/>
                                        </p:tgtEl>
                                        <p:attrNameLst>
                                          <p:attrName>style.visibility</p:attrName>
                                        </p:attrNameLst>
                                      </p:cBhvr>
                                      <p:to>
                                        <p:strVal val="visible"/>
                                      </p:to>
                                    </p:set>
                                    <p:animEffect transition="in" filter="fade">
                                      <p:cBhvr>
                                        <p:cTn id="7" dur="1000"/>
                                        <p:tgtEl>
                                          <p:spTgt spid="39938"/>
                                        </p:tgtEl>
                                      </p:cBhvr>
                                    </p:animEffect>
                                    <p:anim calcmode="lin" valueType="num">
                                      <p:cBhvr>
                                        <p:cTn id="8" dur="1000" fill="hold"/>
                                        <p:tgtEl>
                                          <p:spTgt spid="39938"/>
                                        </p:tgtEl>
                                        <p:attrNameLst>
                                          <p:attrName>ppt_x</p:attrName>
                                        </p:attrNameLst>
                                      </p:cBhvr>
                                      <p:tavLst>
                                        <p:tav tm="0">
                                          <p:val>
                                            <p:strVal val="#ppt_x"/>
                                          </p:val>
                                        </p:tav>
                                        <p:tav tm="100000">
                                          <p:val>
                                            <p:strVal val="#ppt_x"/>
                                          </p:val>
                                        </p:tav>
                                      </p:tavLst>
                                    </p:anim>
                                    <p:anim calcmode="lin" valueType="num">
                                      <p:cBhvr>
                                        <p:cTn id="9" dur="1000" fill="hold"/>
                                        <p:tgtEl>
                                          <p:spTgt spid="3993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38"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任意多边形 2"/>
          <p:cNvSpPr>
            <a:spLocks/>
          </p:cNvSpPr>
          <p:nvPr/>
        </p:nvSpPr>
        <p:spPr bwMode="auto">
          <a:xfrm>
            <a:off x="0" y="5135245"/>
            <a:ext cx="12192000" cy="2644775"/>
          </a:xfrm>
          <a:custGeom>
            <a:avLst/>
            <a:gdLst>
              <a:gd name="T0" fmla="*/ 8360180 w 12192000"/>
              <a:gd name="T1" fmla="*/ 0 h 2644815"/>
              <a:gd name="T2" fmla="*/ 12192000 w 12192000"/>
              <a:gd name="T3" fmla="*/ 844900 h 2644815"/>
              <a:gd name="T4" fmla="*/ 12192000 w 12192000"/>
              <a:gd name="T5" fmla="*/ 2644655 h 2644815"/>
              <a:gd name="T6" fmla="*/ 0 w 12192000"/>
              <a:gd name="T7" fmla="*/ 2644655 h 2644815"/>
              <a:gd name="T8" fmla="*/ 0 w 12192000"/>
              <a:gd name="T9" fmla="*/ 1458323 h 2644815"/>
              <a:gd name="T10" fmla="*/ 144023 w 12192000"/>
              <a:gd name="T11" fmla="*/ 1451077 h 2644815"/>
              <a:gd name="T12" fmla="*/ 8360180 w 12192000"/>
              <a:gd name="T13" fmla="*/ 0 h 264481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192000" h="2644815">
                <a:moveTo>
                  <a:pt x="8360180" y="0"/>
                </a:moveTo>
                <a:lnTo>
                  <a:pt x="12192000" y="844952"/>
                </a:lnTo>
                <a:lnTo>
                  <a:pt x="12192000" y="2644815"/>
                </a:lnTo>
                <a:lnTo>
                  <a:pt x="0" y="2644815"/>
                </a:lnTo>
                <a:lnTo>
                  <a:pt x="0" y="1458411"/>
                </a:lnTo>
                <a:lnTo>
                  <a:pt x="144023" y="1451165"/>
                </a:lnTo>
                <a:lnTo>
                  <a:pt x="8360180" y="0"/>
                </a:lnTo>
                <a:close/>
              </a:path>
            </a:pathLst>
          </a:custGeom>
          <a:solidFill>
            <a:srgbClr val="404040"/>
          </a:solidFill>
          <a:ln w="25400" cap="flat" cmpd="sng">
            <a:solidFill>
              <a:srgbClr val="000000">
                <a:alpha val="0"/>
              </a:srgbClr>
            </a:solidFill>
            <a:round/>
            <a:headEnd/>
            <a:tailEnd/>
          </a:ln>
        </p:spPr>
        <p:txBody>
          <a:bodyPr lIns="0" tIns="0" rIns="0" bIns="0" anchor="ctr"/>
          <a:lstStyle/>
          <a:p>
            <a:pPr defTabSz="609585"/>
            <a:endParaRPr lang="zh-CN" altLang="en-US" dirty="0">
              <a:solidFill>
                <a:prstClr val="black"/>
              </a:solidFill>
              <a:latin typeface="Calibri" panose="020F0502020204030204"/>
              <a:ea typeface="等线" panose="02010600030101010101" pitchFamily="2" charset="-122"/>
            </a:endParaRPr>
          </a:p>
        </p:txBody>
      </p:sp>
      <p:sp>
        <p:nvSpPr>
          <p:cNvPr id="4" name="文本框 3">
            <a:extLst>
              <a:ext uri="{FF2B5EF4-FFF2-40B4-BE49-F238E27FC236}">
                <a16:creationId xmlns:a16="http://schemas.microsoft.com/office/drawing/2014/main" id="{A6A2F48E-61FE-4277-ACD4-709FBA93203E}"/>
              </a:ext>
            </a:extLst>
          </p:cNvPr>
          <p:cNvSpPr txBox="1">
            <a:spLocks noChangeArrowheads="1"/>
          </p:cNvSpPr>
          <p:nvPr/>
        </p:nvSpPr>
        <p:spPr bwMode="auto">
          <a:xfrm>
            <a:off x="6201944" y="5811301"/>
            <a:ext cx="455733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defTabSz="609585"/>
            <a:r>
              <a:rPr lang="zh-CN" altLang="en-US" sz="3600" b="1" dirty="0">
                <a:solidFill>
                  <a:schemeClr val="bg1">
                    <a:lumMod val="95000"/>
                  </a:schemeClr>
                </a:solidFill>
                <a:latin typeface="微软雅黑" pitchFamily="34" charset="-122"/>
                <a:ea typeface="微软雅黑" pitchFamily="34" charset="-122"/>
              </a:rPr>
              <a:t>平台可行性分析总结</a:t>
            </a:r>
          </a:p>
        </p:txBody>
      </p:sp>
      <p:sp>
        <p:nvSpPr>
          <p:cNvPr id="2" name="矩形 1">
            <a:extLst>
              <a:ext uri="{FF2B5EF4-FFF2-40B4-BE49-F238E27FC236}">
                <a16:creationId xmlns:a16="http://schemas.microsoft.com/office/drawing/2014/main" id="{073D1E7B-0744-4C7A-84A3-F19450602299}"/>
              </a:ext>
            </a:extLst>
          </p:cNvPr>
          <p:cNvSpPr/>
          <p:nvPr/>
        </p:nvSpPr>
        <p:spPr>
          <a:xfrm>
            <a:off x="795554" y="1156240"/>
            <a:ext cx="10812780" cy="4401205"/>
          </a:xfrm>
          <a:prstGeom prst="rect">
            <a:avLst/>
          </a:prstGeom>
        </p:spPr>
        <p:txBody>
          <a:bodyPr wrap="square">
            <a:spAutoFit/>
          </a:bodyPr>
          <a:lstStyle/>
          <a:p>
            <a:pPr marL="266700" indent="266700" algn="just" fontAlgn="base">
              <a:lnSpc>
                <a:spcPts val="2800"/>
              </a:lnSpc>
              <a:spcBef>
                <a:spcPts val="2800"/>
              </a:spcBef>
              <a:spcAft>
                <a:spcPts val="0"/>
              </a:spcAft>
            </a:pPr>
            <a:r>
              <a:rPr lang="zh-CN" altLang="en-US" sz="2400" b="1" kern="100" dirty="0">
                <a:latin typeface="Calibri" panose="020F0502020204030204" pitchFamily="34" charset="0"/>
                <a:ea typeface="宋体" panose="02010600030101010101" pitchFamily="2" charset="-122"/>
                <a:cs typeface="宋体" panose="02010600030101010101" pitchFamily="2" charset="-122"/>
              </a:rPr>
              <a:t>小程序最大的特点：只能存活在微信环境中，主要是解决小应用的问题，重点</a:t>
            </a:r>
            <a:r>
              <a:rPr lang="zh-CN" altLang="en-US" sz="2400" b="1" u="sng" kern="100" dirty="0">
                <a:latin typeface="Calibri" panose="020F0502020204030204" pitchFamily="34" charset="0"/>
                <a:ea typeface="宋体" panose="02010600030101010101" pitchFamily="2" charset="-122"/>
                <a:cs typeface="宋体" panose="02010600030101010101" pitchFamily="2" charset="-122"/>
              </a:rPr>
              <a:t>在于</a:t>
            </a:r>
            <a:r>
              <a:rPr lang="zh-CN" altLang="en-US" sz="2400" b="1" u="sng" kern="100" dirty="0">
                <a:solidFill>
                  <a:srgbClr val="C00000"/>
                </a:solidFill>
                <a:latin typeface="Calibri" panose="020F0502020204030204" pitchFamily="34" charset="0"/>
                <a:ea typeface="宋体" panose="02010600030101010101" pitchFamily="2" charset="-122"/>
                <a:cs typeface="宋体" panose="02010600030101010101" pitchFamily="2" charset="-122"/>
              </a:rPr>
              <a:t>灵活、快捷、用完即走</a:t>
            </a:r>
            <a:r>
              <a:rPr lang="zh-CN" altLang="en-US" sz="2400" b="1" kern="100" dirty="0">
                <a:latin typeface="Calibri" panose="020F0502020204030204" pitchFamily="34" charset="0"/>
                <a:ea typeface="宋体" panose="02010600030101010101" pitchFamily="2" charset="-122"/>
                <a:cs typeface="宋体" panose="02010600030101010101" pitchFamily="2" charset="-122"/>
              </a:rPr>
              <a:t>。而城院大学生几乎人人都有智能手机，且装有微信手机客户端，因此大家可以</a:t>
            </a:r>
            <a:r>
              <a:rPr lang="zh-CN" altLang="en-US" sz="2400" b="1" kern="100" dirty="0">
                <a:solidFill>
                  <a:srgbClr val="C00000"/>
                </a:solidFill>
                <a:latin typeface="Calibri" panose="020F0502020204030204" pitchFamily="34" charset="0"/>
                <a:ea typeface="宋体" panose="02010600030101010101" pitchFamily="2" charset="-122"/>
                <a:cs typeface="宋体" panose="02010600030101010101" pitchFamily="2" charset="-122"/>
              </a:rPr>
              <a:t>方便</a:t>
            </a:r>
            <a:r>
              <a:rPr lang="zh-CN" altLang="en-US" sz="2400" b="1" u="sng" kern="100" dirty="0">
                <a:solidFill>
                  <a:srgbClr val="C00000"/>
                </a:solidFill>
                <a:latin typeface="Calibri" panose="020F0502020204030204" pitchFamily="34" charset="0"/>
                <a:ea typeface="宋体" panose="02010600030101010101" pitchFamily="2" charset="-122"/>
                <a:cs typeface="宋体" panose="02010600030101010101" pitchFamily="2" charset="-122"/>
              </a:rPr>
              <a:t>快速进入</a:t>
            </a:r>
            <a:r>
              <a:rPr lang="zh-CN" altLang="en-US" sz="2400" b="1" u="sng" kern="100" dirty="0">
                <a:latin typeface="Calibri" panose="020F0502020204030204" pitchFamily="34" charset="0"/>
                <a:ea typeface="宋体" panose="02010600030101010101" pitchFamily="2" charset="-122"/>
                <a:cs typeface="宋体" panose="02010600030101010101" pitchFamily="2" charset="-122"/>
              </a:rPr>
              <a:t>我们的小程序</a:t>
            </a:r>
            <a:r>
              <a:rPr lang="zh-CN" altLang="en-US" sz="2400" b="1" kern="100" dirty="0">
                <a:latin typeface="Calibri" panose="020F0502020204030204" pitchFamily="34" charset="0"/>
                <a:ea typeface="宋体" panose="02010600030101010101" pitchFamily="2" charset="-122"/>
                <a:cs typeface="宋体" panose="02010600030101010101" pitchFamily="2" charset="-122"/>
              </a:rPr>
              <a:t>，发布自己的闲置书籍信息或者自己所需要的书籍信息，并与交易对象私下微信交流，完成交易 </a:t>
            </a:r>
          </a:p>
          <a:p>
            <a:pPr marL="266700" indent="266700" algn="just" fontAlgn="base">
              <a:lnSpc>
                <a:spcPts val="2800"/>
              </a:lnSpc>
              <a:spcBef>
                <a:spcPts val="2800"/>
              </a:spcBef>
              <a:spcAft>
                <a:spcPts val="0"/>
              </a:spcAft>
            </a:pPr>
            <a:r>
              <a:rPr lang="zh-CN" altLang="en-US" sz="2400" b="1" kern="100" dirty="0">
                <a:latin typeface="Calibri" panose="020F0502020204030204" pitchFamily="34" charset="0"/>
                <a:ea typeface="宋体" panose="02010600030101010101" pitchFamily="2" charset="-122"/>
                <a:cs typeface="宋体" panose="02010600030101010101" pitchFamily="2" charset="-122"/>
              </a:rPr>
              <a:t>同一主体的</a:t>
            </a:r>
            <a:r>
              <a:rPr lang="zh-CN" altLang="en-US" sz="2400" b="1" u="sng" kern="100" dirty="0">
                <a:latin typeface="Calibri" panose="020F0502020204030204" pitchFamily="34" charset="0"/>
                <a:ea typeface="宋体" panose="02010600030101010101" pitchFamily="2" charset="-122"/>
                <a:cs typeface="宋体" panose="02010600030101010101" pitchFamily="2" charset="-122"/>
              </a:rPr>
              <a:t>小程序和公众号可以进行</a:t>
            </a:r>
            <a:r>
              <a:rPr lang="zh-CN" altLang="en-US" sz="2400" b="1" u="sng" kern="100" dirty="0">
                <a:solidFill>
                  <a:srgbClr val="C00000"/>
                </a:solidFill>
                <a:latin typeface="Calibri" panose="020F0502020204030204" pitchFamily="34" charset="0"/>
                <a:ea typeface="宋体" panose="02010600030101010101" pitchFamily="2" charset="-122"/>
                <a:cs typeface="宋体" panose="02010600030101010101" pitchFamily="2" charset="-122"/>
              </a:rPr>
              <a:t>关联，并相互跳转</a:t>
            </a:r>
            <a:r>
              <a:rPr lang="zh-CN" altLang="en-US" sz="2400" b="1" u="sng" kern="100" dirty="0">
                <a:latin typeface="Calibri" panose="020F0502020204030204" pitchFamily="34" charset="0"/>
                <a:ea typeface="宋体" panose="02010600030101010101" pitchFamily="2" charset="-122"/>
                <a:cs typeface="宋体" panose="02010600030101010101" pitchFamily="2" charset="-122"/>
              </a:rPr>
              <a:t>，</a:t>
            </a:r>
            <a:r>
              <a:rPr lang="zh-CN" altLang="en-US" sz="2400" b="1" kern="100" dirty="0">
                <a:latin typeface="Calibri" panose="020F0502020204030204" pitchFamily="34" charset="0"/>
                <a:ea typeface="宋体" panose="02010600030101010101" pitchFamily="2" charset="-122"/>
                <a:cs typeface="宋体" panose="02010600030101010101" pitchFamily="2" charset="-122"/>
              </a:rPr>
              <a:t>但一个小程序只能被一个公众号绑定（组长本人运营的“院子书屋”公众号）。小程序可以</a:t>
            </a:r>
            <a:r>
              <a:rPr lang="zh-CN" altLang="en-US" sz="2400" b="1" u="sng" kern="100" dirty="0">
                <a:latin typeface="Calibri" panose="020F0502020204030204" pitchFamily="34" charset="0"/>
                <a:ea typeface="宋体" panose="02010600030101010101" pitchFamily="2" charset="-122"/>
                <a:cs typeface="宋体" panose="02010600030101010101" pitchFamily="2" charset="-122"/>
              </a:rPr>
              <a:t>通过好友推荐扩大用户</a:t>
            </a:r>
            <a:r>
              <a:rPr lang="zh-CN" altLang="en-US" sz="2400" b="1" kern="100" dirty="0">
                <a:latin typeface="Calibri" panose="020F0502020204030204" pitchFamily="34" charset="0"/>
                <a:ea typeface="宋体" panose="02010600030101010101" pitchFamily="2" charset="-122"/>
                <a:cs typeface="宋体" panose="02010600030101010101" pitchFamily="2" charset="-122"/>
              </a:rPr>
              <a:t>，用户可以直接点开一个页面转发给朋友或打开官方版推荐给朋友（微信群也可以），但不能转发至朋友圈。城院学生群体中有很多兴趣爱好等微信小群，大家可以分享推荐小程序给更多的有闲置书籍借阅和转让、出售需求的同学。</a:t>
            </a:r>
          </a:p>
        </p:txBody>
      </p:sp>
      <p:sp>
        <p:nvSpPr>
          <p:cNvPr id="5" name="文本框 4">
            <a:extLst>
              <a:ext uri="{FF2B5EF4-FFF2-40B4-BE49-F238E27FC236}">
                <a16:creationId xmlns:a16="http://schemas.microsoft.com/office/drawing/2014/main" id="{D1D4B960-B76C-40FF-833D-CAB1F77ABA22}"/>
              </a:ext>
            </a:extLst>
          </p:cNvPr>
          <p:cNvSpPr txBox="1"/>
          <p:nvPr/>
        </p:nvSpPr>
        <p:spPr>
          <a:xfrm>
            <a:off x="472440" y="420391"/>
            <a:ext cx="3482340" cy="646331"/>
          </a:xfrm>
          <a:prstGeom prst="rect">
            <a:avLst/>
          </a:prstGeom>
          <a:noFill/>
        </p:spPr>
        <p:txBody>
          <a:bodyPr wrap="square" rtlCol="0">
            <a:spAutoFit/>
          </a:bodyPr>
          <a:lstStyle/>
          <a:p>
            <a:r>
              <a:rPr lang="zh-CN" altLang="en-US" sz="3600" b="1" dirty="0"/>
              <a:t>总结：</a:t>
            </a:r>
          </a:p>
        </p:txBody>
      </p:sp>
    </p:spTree>
    <p:extLst>
      <p:ext uri="{BB962C8B-B14F-4D97-AF65-F5344CB8AC3E}">
        <p14:creationId xmlns:p14="http://schemas.microsoft.com/office/powerpoint/2010/main" val="424625972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9938"/>
                                        </p:tgtEl>
                                        <p:attrNameLst>
                                          <p:attrName>style.visibility</p:attrName>
                                        </p:attrNameLst>
                                      </p:cBhvr>
                                      <p:to>
                                        <p:strVal val="visible"/>
                                      </p:to>
                                    </p:set>
                                    <p:animEffect transition="in" filter="fade">
                                      <p:cBhvr>
                                        <p:cTn id="7" dur="1000"/>
                                        <p:tgtEl>
                                          <p:spTgt spid="39938"/>
                                        </p:tgtEl>
                                      </p:cBhvr>
                                    </p:animEffect>
                                    <p:anim calcmode="lin" valueType="num">
                                      <p:cBhvr>
                                        <p:cTn id="8" dur="1000" fill="hold"/>
                                        <p:tgtEl>
                                          <p:spTgt spid="39938"/>
                                        </p:tgtEl>
                                        <p:attrNameLst>
                                          <p:attrName>ppt_x</p:attrName>
                                        </p:attrNameLst>
                                      </p:cBhvr>
                                      <p:tavLst>
                                        <p:tav tm="0">
                                          <p:val>
                                            <p:strVal val="#ppt_x"/>
                                          </p:val>
                                        </p:tav>
                                        <p:tav tm="100000">
                                          <p:val>
                                            <p:strVal val="#ppt_x"/>
                                          </p:val>
                                        </p:tav>
                                      </p:tavLst>
                                    </p:anim>
                                    <p:anim calcmode="lin" valueType="num">
                                      <p:cBhvr>
                                        <p:cTn id="9" dur="1000" fill="hold"/>
                                        <p:tgtEl>
                                          <p:spTgt spid="3993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3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2">
            <a:extLst>
              <a:ext uri="{FF2B5EF4-FFF2-40B4-BE49-F238E27FC236}">
                <a16:creationId xmlns:a16="http://schemas.microsoft.com/office/drawing/2014/main" id="{E8430160-963B-4B34-ACB0-A3280DC33989}"/>
              </a:ext>
            </a:extLst>
          </p:cNvPr>
          <p:cNvGrpSpPr>
            <a:grpSpLocks/>
          </p:cNvGrpSpPr>
          <p:nvPr/>
        </p:nvGrpSpPr>
        <p:grpSpPr bwMode="auto">
          <a:xfrm rot="21212669">
            <a:off x="114373" y="1139300"/>
            <a:ext cx="3616325" cy="5121275"/>
            <a:chOff x="0" y="0"/>
            <a:chExt cx="3616403" cy="5121140"/>
          </a:xfrm>
        </p:grpSpPr>
        <p:sp>
          <p:nvSpPr>
            <p:cNvPr id="6" name="矩形 3">
              <a:extLst>
                <a:ext uri="{FF2B5EF4-FFF2-40B4-BE49-F238E27FC236}">
                  <a16:creationId xmlns:a16="http://schemas.microsoft.com/office/drawing/2014/main" id="{3B2F8D8F-3A9A-4EA5-AF89-A638E97BA3D9}"/>
                </a:ext>
              </a:extLst>
            </p:cNvPr>
            <p:cNvSpPr>
              <a:spLocks/>
            </p:cNvSpPr>
            <p:nvPr/>
          </p:nvSpPr>
          <p:spPr bwMode="auto">
            <a:xfrm rot="2295959">
              <a:off x="530623" y="1903596"/>
              <a:ext cx="1468326" cy="3217544"/>
            </a:xfrm>
            <a:custGeom>
              <a:avLst/>
              <a:gdLst>
                <a:gd name="T0" fmla="*/ 532091 w 1468326"/>
                <a:gd name="T1" fmla="*/ 0 h 3174844"/>
                <a:gd name="T2" fmla="*/ 959103 w 1468326"/>
                <a:gd name="T3" fmla="*/ 61080 h 3174844"/>
                <a:gd name="T4" fmla="*/ 1468326 w 1468326"/>
                <a:gd name="T5" fmla="*/ 3349120 h 3174844"/>
                <a:gd name="T6" fmla="*/ 0 w 1468326"/>
                <a:gd name="T7" fmla="*/ 3349120 h 3174844"/>
                <a:gd name="T8" fmla="*/ 532091 w 1468326"/>
                <a:gd name="T9" fmla="*/ 0 h 31748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68326" h="3174844">
                  <a:moveTo>
                    <a:pt x="532091" y="0"/>
                  </a:moveTo>
                  <a:lnTo>
                    <a:pt x="959103" y="57901"/>
                  </a:lnTo>
                  <a:lnTo>
                    <a:pt x="1468326" y="3174844"/>
                  </a:lnTo>
                  <a:lnTo>
                    <a:pt x="0" y="3174844"/>
                  </a:lnTo>
                  <a:lnTo>
                    <a:pt x="532091"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defTabSz="609585"/>
              <a:endParaRPr lang="zh-CN" altLang="en-US">
                <a:solidFill>
                  <a:prstClr val="black"/>
                </a:solidFill>
                <a:latin typeface="Calibri" panose="020F0502020204030204"/>
                <a:ea typeface="等线" panose="02010600030101010101" pitchFamily="2" charset="-122"/>
              </a:endParaRPr>
            </a:p>
          </p:txBody>
        </p:sp>
        <p:grpSp>
          <p:nvGrpSpPr>
            <p:cNvPr id="7" name="组合 5">
              <a:extLst>
                <a:ext uri="{FF2B5EF4-FFF2-40B4-BE49-F238E27FC236}">
                  <a16:creationId xmlns:a16="http://schemas.microsoft.com/office/drawing/2014/main" id="{8D390A5E-5664-49A1-82C7-CC13FD25309C}"/>
                </a:ext>
              </a:extLst>
            </p:cNvPr>
            <p:cNvGrpSpPr>
              <a:grpSpLocks/>
            </p:cNvGrpSpPr>
            <p:nvPr/>
          </p:nvGrpSpPr>
          <p:grpSpPr bwMode="auto">
            <a:xfrm rot="2699183">
              <a:off x="1773606" y="0"/>
              <a:ext cx="1842797" cy="3919670"/>
              <a:chOff x="0" y="0"/>
              <a:chExt cx="3584067" cy="7623386"/>
            </a:xfrm>
          </p:grpSpPr>
          <p:sp>
            <p:nvSpPr>
              <p:cNvPr id="10" name="等腰三角形 19">
                <a:extLst>
                  <a:ext uri="{FF2B5EF4-FFF2-40B4-BE49-F238E27FC236}">
                    <a16:creationId xmlns:a16="http://schemas.microsoft.com/office/drawing/2014/main" id="{C800C443-E057-4A9F-9056-F500F45016B6}"/>
                  </a:ext>
                </a:extLst>
              </p:cNvPr>
              <p:cNvSpPr>
                <a:spLocks/>
              </p:cNvSpPr>
              <p:nvPr/>
            </p:nvSpPr>
            <p:spPr bwMode="auto">
              <a:xfrm rot="5400000">
                <a:off x="1447379" y="4128146"/>
                <a:ext cx="3197672" cy="1075703"/>
              </a:xfrm>
              <a:custGeom>
                <a:avLst/>
                <a:gdLst>
                  <a:gd name="T0" fmla="*/ 0 w 3497239"/>
                  <a:gd name="T1" fmla="*/ 822277 h 1176478"/>
                  <a:gd name="T2" fmla="*/ 2444329 w 3497239"/>
                  <a:gd name="T3" fmla="*/ 297640 h 1176478"/>
                  <a:gd name="T4" fmla="*/ 1375978 w 3497239"/>
                  <a:gd name="T5" fmla="*/ 822277 h 1176478"/>
                  <a:gd name="T6" fmla="*/ 0 w 3497239"/>
                  <a:gd name="T7" fmla="*/ 822277 h 117647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497239" h="1176478">
                    <a:moveTo>
                      <a:pt x="0" y="1176478"/>
                    </a:moveTo>
                    <a:cubicBezTo>
                      <a:pt x="73929" y="380358"/>
                      <a:pt x="1594514" y="-565887"/>
                      <a:pt x="3497239" y="425851"/>
                    </a:cubicBezTo>
                    <a:lnTo>
                      <a:pt x="1968689" y="1176478"/>
                    </a:lnTo>
                    <a:lnTo>
                      <a:pt x="0" y="1176478"/>
                    </a:lnTo>
                    <a:close/>
                  </a:path>
                </a:pathLst>
              </a:custGeom>
              <a:solidFill>
                <a:srgbClr val="B8843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defTabSz="609585"/>
                <a:endParaRPr lang="zh-CN" altLang="en-US">
                  <a:solidFill>
                    <a:prstClr val="black"/>
                  </a:solidFill>
                  <a:latin typeface="Calibri" panose="020F0502020204030204"/>
                  <a:ea typeface="等线" panose="02010600030101010101" pitchFamily="2" charset="-122"/>
                </a:endParaRPr>
              </a:p>
            </p:txBody>
          </p:sp>
          <p:sp>
            <p:nvSpPr>
              <p:cNvPr id="11" name="等腰三角形 19">
                <a:extLst>
                  <a:ext uri="{FF2B5EF4-FFF2-40B4-BE49-F238E27FC236}">
                    <a16:creationId xmlns:a16="http://schemas.microsoft.com/office/drawing/2014/main" id="{A7CEC3F4-DEC0-4106-94F8-96D00F2CFED6}"/>
                  </a:ext>
                </a:extLst>
              </p:cNvPr>
              <p:cNvSpPr>
                <a:spLocks/>
              </p:cNvSpPr>
              <p:nvPr/>
            </p:nvSpPr>
            <p:spPr bwMode="auto">
              <a:xfrm rot="16200000" flipH="1">
                <a:off x="-1060984" y="4065751"/>
                <a:ext cx="3197672" cy="1075703"/>
              </a:xfrm>
              <a:custGeom>
                <a:avLst/>
                <a:gdLst>
                  <a:gd name="T0" fmla="*/ 0 w 3497239"/>
                  <a:gd name="T1" fmla="*/ 822277 h 1176478"/>
                  <a:gd name="T2" fmla="*/ 2444329 w 3497239"/>
                  <a:gd name="T3" fmla="*/ 297640 h 1176478"/>
                  <a:gd name="T4" fmla="*/ 1375978 w 3497239"/>
                  <a:gd name="T5" fmla="*/ 822277 h 1176478"/>
                  <a:gd name="T6" fmla="*/ 0 w 3497239"/>
                  <a:gd name="T7" fmla="*/ 822277 h 117647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497239" h="1176478">
                    <a:moveTo>
                      <a:pt x="0" y="1176478"/>
                    </a:moveTo>
                    <a:cubicBezTo>
                      <a:pt x="73929" y="380358"/>
                      <a:pt x="1594514" y="-565887"/>
                      <a:pt x="3497239" y="425851"/>
                    </a:cubicBezTo>
                    <a:lnTo>
                      <a:pt x="1968689" y="1176478"/>
                    </a:lnTo>
                    <a:lnTo>
                      <a:pt x="0" y="1176478"/>
                    </a:lnTo>
                    <a:close/>
                  </a:path>
                </a:pathLst>
              </a:custGeom>
              <a:solidFill>
                <a:srgbClr val="F9B14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defTabSz="609585"/>
                <a:endParaRPr lang="zh-CN" altLang="en-US">
                  <a:solidFill>
                    <a:prstClr val="black"/>
                  </a:solidFill>
                  <a:latin typeface="Calibri" panose="020F0502020204030204"/>
                  <a:ea typeface="等线" panose="02010600030101010101" pitchFamily="2" charset="-122"/>
                </a:endParaRPr>
              </a:p>
            </p:txBody>
          </p:sp>
          <p:grpSp>
            <p:nvGrpSpPr>
              <p:cNvPr id="12" name="组合 10">
                <a:extLst>
                  <a:ext uri="{FF2B5EF4-FFF2-40B4-BE49-F238E27FC236}">
                    <a16:creationId xmlns:a16="http://schemas.microsoft.com/office/drawing/2014/main" id="{7DFBB160-94BB-4A08-B0DD-8FE2092E0346}"/>
                  </a:ext>
                </a:extLst>
              </p:cNvPr>
              <p:cNvGrpSpPr>
                <a:grpSpLocks/>
              </p:cNvGrpSpPr>
              <p:nvPr/>
            </p:nvGrpSpPr>
            <p:grpSpPr bwMode="auto">
              <a:xfrm>
                <a:off x="712857" y="1"/>
                <a:ext cx="2105186" cy="4851617"/>
                <a:chOff x="0" y="0"/>
                <a:chExt cx="1604851" cy="3698543"/>
              </a:xfrm>
            </p:grpSpPr>
            <p:sp>
              <p:nvSpPr>
                <p:cNvPr id="28" name="等腰三角形 7">
                  <a:extLst>
                    <a:ext uri="{FF2B5EF4-FFF2-40B4-BE49-F238E27FC236}">
                      <a16:creationId xmlns:a16="http://schemas.microsoft.com/office/drawing/2014/main" id="{F409CBDE-79A0-40C4-8EC8-D4FD2CB45161}"/>
                    </a:ext>
                  </a:extLst>
                </p:cNvPr>
                <p:cNvSpPr>
                  <a:spLocks/>
                </p:cNvSpPr>
                <p:nvPr/>
              </p:nvSpPr>
              <p:spPr bwMode="auto">
                <a:xfrm flipH="1">
                  <a:off x="804244" y="0"/>
                  <a:ext cx="800607" cy="3698543"/>
                </a:xfrm>
                <a:custGeom>
                  <a:avLst/>
                  <a:gdLst>
                    <a:gd name="T0" fmla="*/ 257006 w 800607"/>
                    <a:gd name="T1" fmla="*/ 3698543 h 3698543"/>
                    <a:gd name="T2" fmla="*/ 186246 w 800607"/>
                    <a:gd name="T3" fmla="*/ 1047938 h 3698543"/>
                    <a:gd name="T4" fmla="*/ 800607 w 800607"/>
                    <a:gd name="T5" fmla="*/ 0 h 3698543"/>
                    <a:gd name="T6" fmla="*/ 800607 w 800607"/>
                    <a:gd name="T7" fmla="*/ 3698543 h 3698543"/>
                    <a:gd name="T8" fmla="*/ 257006 w 800607"/>
                    <a:gd name="T9" fmla="*/ 3698543 h 369854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00607" h="3698543">
                      <a:moveTo>
                        <a:pt x="257006" y="3698543"/>
                      </a:moveTo>
                      <a:cubicBezTo>
                        <a:pt x="-99516" y="2979131"/>
                        <a:pt x="-48075" y="1865823"/>
                        <a:pt x="186246" y="1047938"/>
                      </a:cubicBezTo>
                      <a:cubicBezTo>
                        <a:pt x="395184" y="407355"/>
                        <a:pt x="497346" y="391516"/>
                        <a:pt x="800607" y="0"/>
                      </a:cubicBezTo>
                      <a:lnTo>
                        <a:pt x="800607" y="3698543"/>
                      </a:lnTo>
                      <a:lnTo>
                        <a:pt x="257006" y="3698543"/>
                      </a:lnTo>
                      <a:close/>
                    </a:path>
                  </a:pathLst>
                </a:custGeom>
                <a:solidFill>
                  <a:srgbClr val="BB452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defTabSz="609585"/>
                  <a:endParaRPr lang="zh-CN" altLang="en-US">
                    <a:solidFill>
                      <a:prstClr val="black"/>
                    </a:solidFill>
                    <a:latin typeface="Calibri" panose="020F0502020204030204"/>
                    <a:ea typeface="等线" panose="02010600030101010101" pitchFamily="2" charset="-122"/>
                  </a:endParaRPr>
                </a:p>
              </p:txBody>
            </p:sp>
            <p:sp>
              <p:nvSpPr>
                <p:cNvPr id="29" name="等腰三角形 7">
                  <a:extLst>
                    <a:ext uri="{FF2B5EF4-FFF2-40B4-BE49-F238E27FC236}">
                      <a16:creationId xmlns:a16="http://schemas.microsoft.com/office/drawing/2014/main" id="{23E864F1-D17F-4307-A80A-7777282C4EF8}"/>
                    </a:ext>
                  </a:extLst>
                </p:cNvPr>
                <p:cNvSpPr>
                  <a:spLocks/>
                </p:cNvSpPr>
                <p:nvPr/>
              </p:nvSpPr>
              <p:spPr bwMode="auto">
                <a:xfrm>
                  <a:off x="0" y="0"/>
                  <a:ext cx="804244" cy="3698543"/>
                </a:xfrm>
                <a:custGeom>
                  <a:avLst/>
                  <a:gdLst>
                    <a:gd name="T0" fmla="*/ 260643 w 804244"/>
                    <a:gd name="T1" fmla="*/ 3698543 h 3698543"/>
                    <a:gd name="T2" fmla="*/ 189883 w 804244"/>
                    <a:gd name="T3" fmla="*/ 1047938 h 3698543"/>
                    <a:gd name="T4" fmla="*/ 804244 w 804244"/>
                    <a:gd name="T5" fmla="*/ 0 h 3698543"/>
                    <a:gd name="T6" fmla="*/ 804244 w 804244"/>
                    <a:gd name="T7" fmla="*/ 3698543 h 3698543"/>
                    <a:gd name="T8" fmla="*/ 260643 w 804244"/>
                    <a:gd name="T9" fmla="*/ 3698543 h 369854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04244" h="3698543">
                      <a:moveTo>
                        <a:pt x="260643" y="3698543"/>
                      </a:moveTo>
                      <a:cubicBezTo>
                        <a:pt x="-95879" y="2979131"/>
                        <a:pt x="-53951" y="1846797"/>
                        <a:pt x="189883" y="1047938"/>
                      </a:cubicBezTo>
                      <a:cubicBezTo>
                        <a:pt x="408335" y="407355"/>
                        <a:pt x="500983" y="391516"/>
                        <a:pt x="804244" y="0"/>
                      </a:cubicBezTo>
                      <a:lnTo>
                        <a:pt x="804244" y="3698543"/>
                      </a:lnTo>
                      <a:lnTo>
                        <a:pt x="260643" y="3698543"/>
                      </a:lnTo>
                      <a:close/>
                    </a:path>
                  </a:pathLst>
                </a:custGeom>
                <a:solidFill>
                  <a:srgbClr val="FE5C2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defTabSz="609585"/>
                  <a:endParaRPr lang="zh-CN" altLang="en-US">
                    <a:solidFill>
                      <a:prstClr val="black"/>
                    </a:solidFill>
                    <a:latin typeface="Calibri" panose="020F0502020204030204"/>
                    <a:ea typeface="等线" panose="02010600030101010101" pitchFamily="2" charset="-122"/>
                  </a:endParaRPr>
                </a:p>
              </p:txBody>
            </p:sp>
          </p:grpSp>
          <p:sp>
            <p:nvSpPr>
              <p:cNvPr id="13" name="等腰三角形 11">
                <a:extLst>
                  <a:ext uri="{FF2B5EF4-FFF2-40B4-BE49-F238E27FC236}">
                    <a16:creationId xmlns:a16="http://schemas.microsoft.com/office/drawing/2014/main" id="{2772C78E-601D-46F1-ACC7-B3B13ED6ED06}"/>
                  </a:ext>
                </a:extLst>
              </p:cNvPr>
              <p:cNvSpPr>
                <a:spLocks/>
              </p:cNvSpPr>
              <p:nvPr/>
            </p:nvSpPr>
            <p:spPr bwMode="auto">
              <a:xfrm>
                <a:off x="1132250" y="1"/>
                <a:ext cx="635586" cy="933299"/>
              </a:xfrm>
              <a:custGeom>
                <a:avLst/>
                <a:gdLst>
                  <a:gd name="T0" fmla="*/ 0 w 695129"/>
                  <a:gd name="T1" fmla="*/ 702989 h 1020733"/>
                  <a:gd name="T2" fmla="*/ 485849 w 695129"/>
                  <a:gd name="T3" fmla="*/ 0 h 1020733"/>
                  <a:gd name="T4" fmla="*/ 485849 w 695129"/>
                  <a:gd name="T5" fmla="*/ 713422 h 1020733"/>
                  <a:gd name="T6" fmla="*/ 0 w 695129"/>
                  <a:gd name="T7" fmla="*/ 702989 h 102073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95129" h="1020733">
                    <a:moveTo>
                      <a:pt x="0" y="1005806"/>
                    </a:moveTo>
                    <a:cubicBezTo>
                      <a:pt x="189627" y="555102"/>
                      <a:pt x="508477" y="217414"/>
                      <a:pt x="695129" y="0"/>
                    </a:cubicBezTo>
                    <a:lnTo>
                      <a:pt x="695129" y="1020733"/>
                    </a:lnTo>
                    <a:lnTo>
                      <a:pt x="0" y="1005806"/>
                    </a:lnTo>
                    <a:close/>
                  </a:path>
                </a:pathLst>
              </a:custGeom>
              <a:solidFill>
                <a:srgbClr val="744F3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defTabSz="609585"/>
                <a:endParaRPr lang="zh-CN" altLang="en-US">
                  <a:solidFill>
                    <a:prstClr val="black"/>
                  </a:solidFill>
                  <a:latin typeface="Calibri" panose="020F0502020204030204"/>
                  <a:ea typeface="等线" panose="02010600030101010101" pitchFamily="2" charset="-122"/>
                </a:endParaRPr>
              </a:p>
            </p:txBody>
          </p:sp>
          <p:sp>
            <p:nvSpPr>
              <p:cNvPr id="14" name="等腰三角形 11">
                <a:extLst>
                  <a:ext uri="{FF2B5EF4-FFF2-40B4-BE49-F238E27FC236}">
                    <a16:creationId xmlns:a16="http://schemas.microsoft.com/office/drawing/2014/main" id="{06F87EAD-1EA1-4ED4-98C0-7CDF84D1F465}"/>
                  </a:ext>
                </a:extLst>
              </p:cNvPr>
              <p:cNvSpPr>
                <a:spLocks/>
              </p:cNvSpPr>
              <p:nvPr/>
            </p:nvSpPr>
            <p:spPr bwMode="auto">
              <a:xfrm flipH="1">
                <a:off x="1767834" y="0"/>
                <a:ext cx="630050" cy="933299"/>
              </a:xfrm>
              <a:custGeom>
                <a:avLst/>
                <a:gdLst>
                  <a:gd name="T0" fmla="*/ 0 w 680204"/>
                  <a:gd name="T1" fmla="*/ 713422 h 1020733"/>
                  <a:gd name="T2" fmla="*/ 500705 w 680204"/>
                  <a:gd name="T3" fmla="*/ 0 h 1020733"/>
                  <a:gd name="T4" fmla="*/ 500705 w 680204"/>
                  <a:gd name="T5" fmla="*/ 713422 h 1020733"/>
                  <a:gd name="T6" fmla="*/ 0 w 680204"/>
                  <a:gd name="T7" fmla="*/ 713422 h 102073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80204" h="1020733">
                    <a:moveTo>
                      <a:pt x="0" y="1020733"/>
                    </a:moveTo>
                    <a:cubicBezTo>
                      <a:pt x="204554" y="570030"/>
                      <a:pt x="287139" y="452401"/>
                      <a:pt x="680204" y="0"/>
                    </a:cubicBezTo>
                    <a:lnTo>
                      <a:pt x="680204" y="1020733"/>
                    </a:lnTo>
                    <a:lnTo>
                      <a:pt x="0" y="1020733"/>
                    </a:lnTo>
                    <a:close/>
                  </a:path>
                </a:pathLst>
              </a:custGeom>
              <a:solidFill>
                <a:srgbClr val="563B2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defTabSz="609585"/>
                <a:endParaRPr lang="zh-CN" altLang="en-US">
                  <a:solidFill>
                    <a:prstClr val="black"/>
                  </a:solidFill>
                  <a:latin typeface="Calibri" panose="020F0502020204030204"/>
                  <a:ea typeface="等线" panose="02010600030101010101" pitchFamily="2" charset="-122"/>
                </a:endParaRPr>
              </a:p>
            </p:txBody>
          </p:sp>
          <p:sp>
            <p:nvSpPr>
              <p:cNvPr id="15" name="矩形 17">
                <a:extLst>
                  <a:ext uri="{FF2B5EF4-FFF2-40B4-BE49-F238E27FC236}">
                    <a16:creationId xmlns:a16="http://schemas.microsoft.com/office/drawing/2014/main" id="{83490717-8A4F-4CB8-BE56-A4D0F1F67D87}"/>
                  </a:ext>
                </a:extLst>
              </p:cNvPr>
              <p:cNvSpPr>
                <a:spLocks/>
              </p:cNvSpPr>
              <p:nvPr/>
            </p:nvSpPr>
            <p:spPr bwMode="auto">
              <a:xfrm>
                <a:off x="799110" y="3990586"/>
                <a:ext cx="1969019" cy="249574"/>
              </a:xfrm>
              <a:custGeom>
                <a:avLst/>
                <a:gdLst>
                  <a:gd name="T0" fmla="*/ 838 w 2153482"/>
                  <a:gd name="T1" fmla="*/ 9539 h 272955"/>
                  <a:gd name="T2" fmla="*/ 1505137 w 2153482"/>
                  <a:gd name="T3" fmla="*/ 0 h 272955"/>
                  <a:gd name="T4" fmla="*/ 1447904 w 2153482"/>
                  <a:gd name="T5" fmla="*/ 190776 h 272955"/>
                  <a:gd name="T6" fmla="*/ 29456 w 2153482"/>
                  <a:gd name="T7" fmla="*/ 181237 h 272955"/>
                  <a:gd name="T8" fmla="*/ 838 w 2153482"/>
                  <a:gd name="T9" fmla="*/ 9539 h 27295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53482" h="272955">
                    <a:moveTo>
                      <a:pt x="1200" y="13648"/>
                    </a:moveTo>
                    <a:lnTo>
                      <a:pt x="2153482" y="0"/>
                    </a:lnTo>
                    <a:cubicBezTo>
                      <a:pt x="2085244" y="282054"/>
                      <a:pt x="2126186" y="141028"/>
                      <a:pt x="2071596" y="272955"/>
                    </a:cubicBezTo>
                    <a:lnTo>
                      <a:pt x="42144" y="259307"/>
                    </a:lnTo>
                    <a:cubicBezTo>
                      <a:pt x="37595" y="250209"/>
                      <a:pt x="-7898" y="104633"/>
                      <a:pt x="1200" y="13648"/>
                    </a:cubicBezTo>
                    <a:close/>
                  </a:path>
                </a:pathLst>
              </a:custGeom>
              <a:solidFill>
                <a:srgbClr val="744F3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defTabSz="609585"/>
                <a:endParaRPr lang="zh-CN" altLang="en-US">
                  <a:solidFill>
                    <a:prstClr val="black"/>
                  </a:solidFill>
                  <a:latin typeface="Calibri" panose="020F0502020204030204"/>
                  <a:ea typeface="等线" panose="02010600030101010101" pitchFamily="2" charset="-122"/>
                </a:endParaRPr>
              </a:p>
            </p:txBody>
          </p:sp>
          <p:sp>
            <p:nvSpPr>
              <p:cNvPr id="16" name="矩形 17">
                <a:extLst>
                  <a:ext uri="{FF2B5EF4-FFF2-40B4-BE49-F238E27FC236}">
                    <a16:creationId xmlns:a16="http://schemas.microsoft.com/office/drawing/2014/main" id="{C47BF820-3C0C-45DA-BF5D-48E3EA9B65BD}"/>
                  </a:ext>
                </a:extLst>
              </p:cNvPr>
              <p:cNvSpPr>
                <a:spLocks/>
              </p:cNvSpPr>
              <p:nvPr/>
            </p:nvSpPr>
            <p:spPr bwMode="auto">
              <a:xfrm>
                <a:off x="896322" y="4417469"/>
                <a:ext cx="1748741" cy="255424"/>
              </a:xfrm>
              <a:custGeom>
                <a:avLst/>
                <a:gdLst>
                  <a:gd name="T0" fmla="*/ 103 w 2600152"/>
                  <a:gd name="T1" fmla="*/ 17114 h 285252"/>
                  <a:gd name="T2" fmla="*/ 531993 w 2600152"/>
                  <a:gd name="T3" fmla="*/ 0 h 285252"/>
                  <a:gd name="T4" fmla="*/ 503997 w 2600152"/>
                  <a:gd name="T5" fmla="*/ 175479 h 285252"/>
                  <a:gd name="T6" fmla="*/ 23079 w 2600152"/>
                  <a:gd name="T7" fmla="*/ 183384 h 285252"/>
                  <a:gd name="T8" fmla="*/ 103 w 2600152"/>
                  <a:gd name="T9" fmla="*/ 17114 h 28525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00152" h="285252">
                    <a:moveTo>
                      <a:pt x="504" y="26621"/>
                    </a:moveTo>
                    <a:lnTo>
                      <a:pt x="2600152" y="0"/>
                    </a:lnTo>
                    <a:cubicBezTo>
                      <a:pt x="2531914" y="282054"/>
                      <a:pt x="2517911" y="141029"/>
                      <a:pt x="2463321" y="272956"/>
                    </a:cubicBezTo>
                    <a:lnTo>
                      <a:pt x="112798" y="285252"/>
                    </a:lnTo>
                    <a:cubicBezTo>
                      <a:pt x="108249" y="276154"/>
                      <a:pt x="-8594" y="117606"/>
                      <a:pt x="504" y="26621"/>
                    </a:cubicBezTo>
                    <a:close/>
                  </a:path>
                </a:pathLst>
              </a:custGeom>
              <a:solidFill>
                <a:srgbClr val="563B2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defTabSz="609585"/>
                <a:endParaRPr lang="zh-CN" altLang="en-US">
                  <a:solidFill>
                    <a:prstClr val="black"/>
                  </a:solidFill>
                  <a:latin typeface="Calibri" panose="020F0502020204030204"/>
                  <a:ea typeface="等线" panose="02010600030101010101" pitchFamily="2" charset="-122"/>
                </a:endParaRPr>
              </a:p>
            </p:txBody>
          </p:sp>
          <p:sp>
            <p:nvSpPr>
              <p:cNvPr id="17" name="椭圆 15">
                <a:extLst>
                  <a:ext uri="{FF2B5EF4-FFF2-40B4-BE49-F238E27FC236}">
                    <a16:creationId xmlns:a16="http://schemas.microsoft.com/office/drawing/2014/main" id="{EF03EEDE-B6C6-4952-9170-48B85614EC87}"/>
                  </a:ext>
                </a:extLst>
              </p:cNvPr>
              <p:cNvSpPr>
                <a:spLocks noChangeArrowheads="1"/>
              </p:cNvSpPr>
              <p:nvPr/>
            </p:nvSpPr>
            <p:spPr bwMode="auto">
              <a:xfrm>
                <a:off x="1230026" y="1106462"/>
                <a:ext cx="1064547" cy="1064547"/>
              </a:xfrm>
              <a:prstGeom prst="ellipse">
                <a:avLst/>
              </a:prstGeom>
              <a:solidFill>
                <a:srgbClr val="744F3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defTabSz="609585"/>
                <a:endParaRPr lang="zh-CN" altLang="en-US">
                  <a:solidFill>
                    <a:srgbClr val="FFFFFF"/>
                  </a:solidFill>
                  <a:latin typeface="Calibri" panose="020F0502020204030204"/>
                  <a:ea typeface="等线" panose="02010600030101010101" pitchFamily="2" charset="-122"/>
                </a:endParaRPr>
              </a:p>
            </p:txBody>
          </p:sp>
          <p:sp>
            <p:nvSpPr>
              <p:cNvPr id="18" name="弦形 35">
                <a:extLst>
                  <a:ext uri="{FF2B5EF4-FFF2-40B4-BE49-F238E27FC236}">
                    <a16:creationId xmlns:a16="http://schemas.microsoft.com/office/drawing/2014/main" id="{226672D0-4864-4F68-9D23-0D7B8AC08D37}"/>
                  </a:ext>
                </a:extLst>
              </p:cNvPr>
              <p:cNvSpPr>
                <a:spLocks/>
              </p:cNvSpPr>
              <p:nvPr/>
            </p:nvSpPr>
            <p:spPr bwMode="auto">
              <a:xfrm rot="1356883">
                <a:off x="1365364" y="1238244"/>
                <a:ext cx="546652" cy="755629"/>
              </a:xfrm>
              <a:custGeom>
                <a:avLst/>
                <a:gdLst>
                  <a:gd name="T0" fmla="*/ 16574 w 1753080"/>
                  <a:gd name="T1" fmla="*/ 26186 h 2274665"/>
                  <a:gd name="T2" fmla="*/ 4512 w 1753080"/>
                  <a:gd name="T3" fmla="*/ 25018 h 2274665"/>
                  <a:gd name="T4" fmla="*/ 166 w 1753080"/>
                  <a:gd name="T5" fmla="*/ 11475 h 2274665"/>
                  <a:gd name="T6" fmla="*/ 7742 w 1753080"/>
                  <a:gd name="T7" fmla="*/ 0 h 2274665"/>
                  <a:gd name="T8" fmla="*/ 16574 w 1753080"/>
                  <a:gd name="T9" fmla="*/ 26186 h 227466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53080" h="2274665">
                    <a:moveTo>
                      <a:pt x="1753080" y="2150344"/>
                    </a:moveTo>
                    <a:cubicBezTo>
                      <a:pt x="1343443" y="2381448"/>
                      <a:pt x="766544" y="2255753"/>
                      <a:pt x="477289" y="2054407"/>
                    </a:cubicBezTo>
                    <a:cubicBezTo>
                      <a:pt x="188034" y="1853061"/>
                      <a:pt x="-70699" y="1363202"/>
                      <a:pt x="17549" y="942268"/>
                    </a:cubicBezTo>
                    <a:cubicBezTo>
                      <a:pt x="45749" y="794011"/>
                      <a:pt x="142099" y="222867"/>
                      <a:pt x="818878" y="0"/>
                    </a:cubicBezTo>
                    <a:cubicBezTo>
                      <a:pt x="1035506" y="520003"/>
                      <a:pt x="1536452" y="1630341"/>
                      <a:pt x="1753080" y="2150344"/>
                    </a:cubicBezTo>
                    <a:close/>
                  </a:path>
                </a:pathLst>
              </a:custGeom>
              <a:solidFill>
                <a:srgbClr val="B2D7C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defTabSz="609585"/>
                <a:endParaRPr lang="zh-CN" altLang="en-US">
                  <a:solidFill>
                    <a:prstClr val="black"/>
                  </a:solidFill>
                  <a:latin typeface="Calibri" panose="020F0502020204030204"/>
                  <a:ea typeface="等线" panose="02010600030101010101" pitchFamily="2" charset="-122"/>
                </a:endParaRPr>
              </a:p>
            </p:txBody>
          </p:sp>
          <p:sp>
            <p:nvSpPr>
              <p:cNvPr id="19" name="弦形 35">
                <a:extLst>
                  <a:ext uri="{FF2B5EF4-FFF2-40B4-BE49-F238E27FC236}">
                    <a16:creationId xmlns:a16="http://schemas.microsoft.com/office/drawing/2014/main" id="{62CCF8D7-58B8-4BF3-AB74-7546ACB9CED7}"/>
                  </a:ext>
                </a:extLst>
              </p:cNvPr>
              <p:cNvSpPr>
                <a:spLocks/>
              </p:cNvSpPr>
              <p:nvPr/>
            </p:nvSpPr>
            <p:spPr bwMode="auto">
              <a:xfrm rot="20223784" flipH="1">
                <a:off x="1599258" y="1243063"/>
                <a:ext cx="568150" cy="755629"/>
              </a:xfrm>
              <a:custGeom>
                <a:avLst/>
                <a:gdLst>
                  <a:gd name="T0" fmla="*/ 19340 w 1753080"/>
                  <a:gd name="T1" fmla="*/ 26186 h 2274665"/>
                  <a:gd name="T2" fmla="*/ 5265 w 1753080"/>
                  <a:gd name="T3" fmla="*/ 25018 h 2274665"/>
                  <a:gd name="T4" fmla="*/ 193 w 1753080"/>
                  <a:gd name="T5" fmla="*/ 11475 h 2274665"/>
                  <a:gd name="T6" fmla="*/ 9034 w 1753080"/>
                  <a:gd name="T7" fmla="*/ 0 h 2274665"/>
                  <a:gd name="T8" fmla="*/ 19340 w 1753080"/>
                  <a:gd name="T9" fmla="*/ 26186 h 227466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53080" h="2274665">
                    <a:moveTo>
                      <a:pt x="1753080" y="2150344"/>
                    </a:moveTo>
                    <a:cubicBezTo>
                      <a:pt x="1343443" y="2381448"/>
                      <a:pt x="766544" y="2255753"/>
                      <a:pt x="477289" y="2054407"/>
                    </a:cubicBezTo>
                    <a:cubicBezTo>
                      <a:pt x="188034" y="1853061"/>
                      <a:pt x="-70699" y="1363202"/>
                      <a:pt x="17549" y="942268"/>
                    </a:cubicBezTo>
                    <a:cubicBezTo>
                      <a:pt x="45749" y="794011"/>
                      <a:pt x="142099" y="222867"/>
                      <a:pt x="818878" y="0"/>
                    </a:cubicBezTo>
                    <a:cubicBezTo>
                      <a:pt x="1035506" y="520003"/>
                      <a:pt x="1536452" y="1630341"/>
                      <a:pt x="1753080" y="2150344"/>
                    </a:cubicBezTo>
                    <a:close/>
                  </a:path>
                </a:pathLst>
              </a:custGeom>
              <a:solidFill>
                <a:srgbClr val="83A09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defTabSz="609585"/>
                <a:endParaRPr lang="zh-CN" altLang="en-US">
                  <a:solidFill>
                    <a:prstClr val="black"/>
                  </a:solidFill>
                  <a:latin typeface="Calibri" panose="020F0502020204030204"/>
                  <a:ea typeface="等线" panose="02010600030101010101" pitchFamily="2" charset="-122"/>
                </a:endParaRPr>
              </a:p>
            </p:txBody>
          </p:sp>
          <p:grpSp>
            <p:nvGrpSpPr>
              <p:cNvPr id="20" name="组合 18">
                <a:extLst>
                  <a:ext uri="{FF2B5EF4-FFF2-40B4-BE49-F238E27FC236}">
                    <a16:creationId xmlns:a16="http://schemas.microsoft.com/office/drawing/2014/main" id="{499717D5-DBA1-4195-AC0F-4BC101F241BE}"/>
                  </a:ext>
                </a:extLst>
              </p:cNvPr>
              <p:cNvGrpSpPr>
                <a:grpSpLocks/>
              </p:cNvGrpSpPr>
              <p:nvPr/>
            </p:nvGrpSpPr>
            <p:grpSpPr bwMode="auto">
              <a:xfrm>
                <a:off x="887674" y="4842408"/>
                <a:ext cx="1757387" cy="2780978"/>
                <a:chOff x="0" y="0"/>
                <a:chExt cx="1757387" cy="2780978"/>
              </a:xfrm>
            </p:grpSpPr>
            <p:sp>
              <p:nvSpPr>
                <p:cNvPr id="26" name="任意多边形 24">
                  <a:extLst>
                    <a:ext uri="{FF2B5EF4-FFF2-40B4-BE49-F238E27FC236}">
                      <a16:creationId xmlns:a16="http://schemas.microsoft.com/office/drawing/2014/main" id="{C69225B2-130A-483E-AB69-7170089C5B79}"/>
                    </a:ext>
                  </a:extLst>
                </p:cNvPr>
                <p:cNvSpPr>
                  <a:spLocks/>
                </p:cNvSpPr>
                <p:nvPr/>
              </p:nvSpPr>
              <p:spPr bwMode="auto">
                <a:xfrm flipH="1" flipV="1">
                  <a:off x="0" y="0"/>
                  <a:ext cx="1757387" cy="2780978"/>
                </a:xfrm>
                <a:custGeom>
                  <a:avLst/>
                  <a:gdLst>
                    <a:gd name="T0" fmla="*/ 563035 w 1565091"/>
                    <a:gd name="T1" fmla="*/ 5473445 h 2219098"/>
                    <a:gd name="T2" fmla="*/ 96665 w 1565091"/>
                    <a:gd name="T3" fmla="*/ 5473445 h 2219098"/>
                    <a:gd name="T4" fmla="*/ 249926 w 1565091"/>
                    <a:gd name="T5" fmla="*/ 3146121 h 2219098"/>
                    <a:gd name="T6" fmla="*/ 470768 w 1565091"/>
                    <a:gd name="T7" fmla="*/ 4736704 h 2219098"/>
                    <a:gd name="T8" fmla="*/ 486660 w 1565091"/>
                    <a:gd name="T9" fmla="*/ 4854106 h 2219098"/>
                    <a:gd name="T10" fmla="*/ 502215 w 1565091"/>
                    <a:gd name="T11" fmla="*/ 4601576 h 2219098"/>
                    <a:gd name="T12" fmla="*/ 514874 w 1565091"/>
                    <a:gd name="T13" fmla="*/ 4435681 h 2219098"/>
                    <a:gd name="T14" fmla="*/ 492774 w 1565091"/>
                    <a:gd name="T15" fmla="*/ 4236502 h 2219098"/>
                    <a:gd name="T16" fmla="*/ 725180 w 1565091"/>
                    <a:gd name="T17" fmla="*/ 1050182 h 2219098"/>
                    <a:gd name="T18" fmla="*/ 766988 w 1565091"/>
                    <a:gd name="T19" fmla="*/ 1641070 h 2219098"/>
                    <a:gd name="T20" fmla="*/ 778409 w 1565091"/>
                    <a:gd name="T21" fmla="*/ 1774924 h 2219098"/>
                    <a:gd name="T22" fmla="*/ 844468 w 1565091"/>
                    <a:gd name="T23" fmla="*/ 1304066 h 2219098"/>
                    <a:gd name="T24" fmla="*/ 1202773 w 1565091"/>
                    <a:gd name="T25" fmla="*/ 0 h 2219098"/>
                    <a:gd name="T26" fmla="*/ 1875824 w 1565091"/>
                    <a:gd name="T27" fmla="*/ 3587014 h 2219098"/>
                    <a:gd name="T28" fmla="*/ 1891974 w 1565091"/>
                    <a:gd name="T29" fmla="*/ 3781464 h 2219098"/>
                    <a:gd name="T30" fmla="*/ 1954231 w 1565091"/>
                    <a:gd name="T31" fmla="*/ 3437865 h 2219098"/>
                    <a:gd name="T32" fmla="*/ 2175453 w 1565091"/>
                    <a:gd name="T33" fmla="*/ 1797672 h 2219098"/>
                    <a:gd name="T34" fmla="*/ 2318436 w 1565091"/>
                    <a:gd name="T35" fmla="*/ 5458968 h 2219098"/>
                    <a:gd name="T36" fmla="*/ 1962716 w 1565091"/>
                    <a:gd name="T37" fmla="*/ 5423921 h 2219098"/>
                    <a:gd name="T38" fmla="*/ 1955903 w 1565091"/>
                    <a:gd name="T39" fmla="*/ 5455035 h 2219098"/>
                    <a:gd name="T40" fmla="*/ 560875 w 1565091"/>
                    <a:gd name="T41" fmla="*/ 5455035 h 2219098"/>
                    <a:gd name="T42" fmla="*/ 563035 w 1565091"/>
                    <a:gd name="T43" fmla="*/ 5473445 h 2219098"/>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565091" h="2219098">
                      <a:moveTo>
                        <a:pt x="354180" y="2219098"/>
                      </a:moveTo>
                      <a:lnTo>
                        <a:pt x="60808" y="2219098"/>
                      </a:lnTo>
                      <a:cubicBezTo>
                        <a:pt x="21319" y="2089237"/>
                        <a:pt x="-93702" y="1748513"/>
                        <a:pt x="157217" y="1275531"/>
                      </a:cubicBezTo>
                      <a:cubicBezTo>
                        <a:pt x="207044" y="1615583"/>
                        <a:pt x="244111" y="1689614"/>
                        <a:pt x="296139" y="1920401"/>
                      </a:cubicBezTo>
                      <a:lnTo>
                        <a:pt x="306136" y="1968000"/>
                      </a:lnTo>
                      <a:lnTo>
                        <a:pt x="315921" y="1865616"/>
                      </a:lnTo>
                      <a:lnTo>
                        <a:pt x="323884" y="1798357"/>
                      </a:lnTo>
                      <a:lnTo>
                        <a:pt x="309982" y="1717604"/>
                      </a:lnTo>
                      <a:cubicBezTo>
                        <a:pt x="269129" y="1441309"/>
                        <a:pt x="249768" y="993023"/>
                        <a:pt x="456178" y="425775"/>
                      </a:cubicBezTo>
                      <a:cubicBezTo>
                        <a:pt x="465286" y="516403"/>
                        <a:pt x="474006" y="595214"/>
                        <a:pt x="482478" y="665339"/>
                      </a:cubicBezTo>
                      <a:lnTo>
                        <a:pt x="489661" y="719607"/>
                      </a:lnTo>
                      <a:lnTo>
                        <a:pt x="531217" y="528707"/>
                      </a:lnTo>
                      <a:cubicBezTo>
                        <a:pt x="598877" y="254442"/>
                        <a:pt x="675253" y="55468"/>
                        <a:pt x="756611" y="0"/>
                      </a:cubicBezTo>
                      <a:cubicBezTo>
                        <a:pt x="964981" y="261069"/>
                        <a:pt x="1106110" y="922339"/>
                        <a:pt x="1179997" y="1454283"/>
                      </a:cubicBezTo>
                      <a:lnTo>
                        <a:pt x="1190156" y="1533118"/>
                      </a:lnTo>
                      <a:lnTo>
                        <a:pt x="1229319" y="1393814"/>
                      </a:lnTo>
                      <a:cubicBezTo>
                        <a:pt x="1302866" y="1135771"/>
                        <a:pt x="1366149" y="898918"/>
                        <a:pt x="1368480" y="728830"/>
                      </a:cubicBezTo>
                      <a:cubicBezTo>
                        <a:pt x="1722838" y="1378200"/>
                        <a:pt x="1497914" y="2083367"/>
                        <a:pt x="1458424" y="2213228"/>
                      </a:cubicBezTo>
                      <a:lnTo>
                        <a:pt x="1234657" y="2199019"/>
                      </a:lnTo>
                      <a:lnTo>
                        <a:pt x="1230371" y="2211634"/>
                      </a:lnTo>
                      <a:lnTo>
                        <a:pt x="352821" y="2211634"/>
                      </a:lnTo>
                      <a:lnTo>
                        <a:pt x="354180" y="2219098"/>
                      </a:lnTo>
                      <a:close/>
                    </a:path>
                  </a:pathLst>
                </a:custGeom>
                <a:solidFill>
                  <a:srgbClr val="F2F2F2">
                    <a:alpha val="70979"/>
                  </a:srgb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defTabSz="609585"/>
                  <a:endParaRPr lang="zh-CN" altLang="en-US">
                    <a:solidFill>
                      <a:prstClr val="black"/>
                    </a:solidFill>
                    <a:latin typeface="Calibri" panose="020F0502020204030204"/>
                    <a:ea typeface="等线" panose="02010600030101010101" pitchFamily="2" charset="-122"/>
                  </a:endParaRPr>
                </a:p>
              </p:txBody>
            </p:sp>
            <p:sp>
              <p:nvSpPr>
                <p:cNvPr id="27" name="任意多边形 25">
                  <a:extLst>
                    <a:ext uri="{FF2B5EF4-FFF2-40B4-BE49-F238E27FC236}">
                      <a16:creationId xmlns:a16="http://schemas.microsoft.com/office/drawing/2014/main" id="{D4E93AB4-2C68-4DF7-B11E-DBBC092FAB02}"/>
                    </a:ext>
                  </a:extLst>
                </p:cNvPr>
                <p:cNvSpPr>
                  <a:spLocks/>
                </p:cNvSpPr>
                <p:nvPr/>
              </p:nvSpPr>
              <p:spPr bwMode="auto">
                <a:xfrm flipH="1" flipV="1">
                  <a:off x="258451" y="7794"/>
                  <a:ext cx="1313841" cy="2118178"/>
                </a:xfrm>
                <a:custGeom>
                  <a:avLst/>
                  <a:gdLst>
                    <a:gd name="T0" fmla="*/ 175888 w 1565091"/>
                    <a:gd name="T1" fmla="*/ 1842131 h 2219098"/>
                    <a:gd name="T2" fmla="*/ 30197 w 1565091"/>
                    <a:gd name="T3" fmla="*/ 1842131 h 2219098"/>
                    <a:gd name="T4" fmla="*/ 78075 w 1565091"/>
                    <a:gd name="T5" fmla="*/ 1058851 h 2219098"/>
                    <a:gd name="T6" fmla="*/ 147064 w 1565091"/>
                    <a:gd name="T7" fmla="*/ 1594174 h 2219098"/>
                    <a:gd name="T8" fmla="*/ 152029 w 1565091"/>
                    <a:gd name="T9" fmla="*/ 1633687 h 2219098"/>
                    <a:gd name="T10" fmla="*/ 156889 w 1565091"/>
                    <a:gd name="T11" fmla="*/ 1548696 h 2219098"/>
                    <a:gd name="T12" fmla="*/ 160843 w 1565091"/>
                    <a:gd name="T13" fmla="*/ 1492862 h 2219098"/>
                    <a:gd name="T14" fmla="*/ 153939 w 1565091"/>
                    <a:gd name="T15" fmla="*/ 1425827 h 2219098"/>
                    <a:gd name="T16" fmla="*/ 226541 w 1565091"/>
                    <a:gd name="T17" fmla="*/ 353447 h 2219098"/>
                    <a:gd name="T18" fmla="*/ 239602 w 1565091"/>
                    <a:gd name="T19" fmla="*/ 552315 h 2219098"/>
                    <a:gd name="T20" fmla="*/ 243169 w 1565091"/>
                    <a:gd name="T21" fmla="*/ 597365 h 2219098"/>
                    <a:gd name="T22" fmla="*/ 263806 w 1565091"/>
                    <a:gd name="T23" fmla="*/ 438893 h 2219098"/>
                    <a:gd name="T24" fmla="*/ 375738 w 1565091"/>
                    <a:gd name="T25" fmla="*/ 0 h 2219098"/>
                    <a:gd name="T26" fmla="*/ 585994 w 1565091"/>
                    <a:gd name="T27" fmla="*/ 1207238 h 2219098"/>
                    <a:gd name="T28" fmla="*/ 591040 w 1565091"/>
                    <a:gd name="T29" fmla="*/ 1272680 h 2219098"/>
                    <a:gd name="T30" fmla="*/ 610489 w 1565091"/>
                    <a:gd name="T31" fmla="*/ 1157041 h 2219098"/>
                    <a:gd name="T32" fmla="*/ 679597 w 1565091"/>
                    <a:gd name="T33" fmla="*/ 605021 h 2219098"/>
                    <a:gd name="T34" fmla="*/ 724264 w 1565091"/>
                    <a:gd name="T35" fmla="*/ 1837257 h 2219098"/>
                    <a:gd name="T36" fmla="*/ 613139 w 1565091"/>
                    <a:gd name="T37" fmla="*/ 1825462 h 2219098"/>
                    <a:gd name="T38" fmla="*/ 611011 w 1565091"/>
                    <a:gd name="T39" fmla="*/ 1835934 h 2219098"/>
                    <a:gd name="T40" fmla="*/ 175213 w 1565091"/>
                    <a:gd name="T41" fmla="*/ 1835934 h 2219098"/>
                    <a:gd name="T42" fmla="*/ 175888 w 1565091"/>
                    <a:gd name="T43" fmla="*/ 1842131 h 2219098"/>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565091" h="2219098">
                      <a:moveTo>
                        <a:pt x="354180" y="2219098"/>
                      </a:moveTo>
                      <a:lnTo>
                        <a:pt x="60808" y="2219098"/>
                      </a:lnTo>
                      <a:cubicBezTo>
                        <a:pt x="21319" y="2089237"/>
                        <a:pt x="-93702" y="1748513"/>
                        <a:pt x="157217" y="1275531"/>
                      </a:cubicBezTo>
                      <a:cubicBezTo>
                        <a:pt x="207044" y="1615583"/>
                        <a:pt x="244111" y="1689614"/>
                        <a:pt x="296139" y="1920401"/>
                      </a:cubicBezTo>
                      <a:lnTo>
                        <a:pt x="306136" y="1968000"/>
                      </a:lnTo>
                      <a:lnTo>
                        <a:pt x="315921" y="1865616"/>
                      </a:lnTo>
                      <a:lnTo>
                        <a:pt x="323884" y="1798357"/>
                      </a:lnTo>
                      <a:lnTo>
                        <a:pt x="309982" y="1717604"/>
                      </a:lnTo>
                      <a:cubicBezTo>
                        <a:pt x="269129" y="1441309"/>
                        <a:pt x="249768" y="993023"/>
                        <a:pt x="456178" y="425775"/>
                      </a:cubicBezTo>
                      <a:cubicBezTo>
                        <a:pt x="465286" y="516403"/>
                        <a:pt x="474006" y="595214"/>
                        <a:pt x="482478" y="665339"/>
                      </a:cubicBezTo>
                      <a:lnTo>
                        <a:pt x="489661" y="719607"/>
                      </a:lnTo>
                      <a:lnTo>
                        <a:pt x="531217" y="528707"/>
                      </a:lnTo>
                      <a:cubicBezTo>
                        <a:pt x="598877" y="254442"/>
                        <a:pt x="675253" y="55468"/>
                        <a:pt x="756611" y="0"/>
                      </a:cubicBezTo>
                      <a:cubicBezTo>
                        <a:pt x="964981" y="261069"/>
                        <a:pt x="1106110" y="922339"/>
                        <a:pt x="1179997" y="1454283"/>
                      </a:cubicBezTo>
                      <a:lnTo>
                        <a:pt x="1190156" y="1533118"/>
                      </a:lnTo>
                      <a:lnTo>
                        <a:pt x="1229319" y="1393814"/>
                      </a:lnTo>
                      <a:cubicBezTo>
                        <a:pt x="1302866" y="1135771"/>
                        <a:pt x="1366149" y="898918"/>
                        <a:pt x="1368480" y="728830"/>
                      </a:cubicBezTo>
                      <a:cubicBezTo>
                        <a:pt x="1722838" y="1378200"/>
                        <a:pt x="1497914" y="2083367"/>
                        <a:pt x="1458424" y="2213228"/>
                      </a:cubicBezTo>
                      <a:lnTo>
                        <a:pt x="1234657" y="2199019"/>
                      </a:lnTo>
                      <a:lnTo>
                        <a:pt x="1230371" y="2211634"/>
                      </a:lnTo>
                      <a:lnTo>
                        <a:pt x="352821" y="2211634"/>
                      </a:lnTo>
                      <a:lnTo>
                        <a:pt x="354180" y="2219098"/>
                      </a:lnTo>
                      <a:close/>
                    </a:path>
                  </a:pathLst>
                </a:custGeom>
                <a:solidFill>
                  <a:srgbClr val="A6A6A6">
                    <a:alpha val="25098"/>
                  </a:srgb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defTabSz="609585"/>
                  <a:endParaRPr lang="zh-CN" altLang="en-US">
                    <a:solidFill>
                      <a:prstClr val="black"/>
                    </a:solidFill>
                    <a:latin typeface="Calibri" panose="020F0502020204030204"/>
                    <a:ea typeface="等线" panose="02010600030101010101" pitchFamily="2" charset="-122"/>
                  </a:endParaRPr>
                </a:p>
              </p:txBody>
            </p:sp>
          </p:grpSp>
          <p:grpSp>
            <p:nvGrpSpPr>
              <p:cNvPr id="21" name="组合 19">
                <a:extLst>
                  <a:ext uri="{FF2B5EF4-FFF2-40B4-BE49-F238E27FC236}">
                    <a16:creationId xmlns:a16="http://schemas.microsoft.com/office/drawing/2014/main" id="{7AB65544-1AED-48D8-9B66-24C701F8A7A9}"/>
                  </a:ext>
                </a:extLst>
              </p:cNvPr>
              <p:cNvGrpSpPr>
                <a:grpSpLocks/>
              </p:cNvGrpSpPr>
              <p:nvPr/>
            </p:nvGrpSpPr>
            <p:grpSpPr bwMode="auto">
              <a:xfrm>
                <a:off x="1576260" y="2313720"/>
                <a:ext cx="387841" cy="380896"/>
                <a:chOff x="0" y="0"/>
                <a:chExt cx="298822" cy="293471"/>
              </a:xfrm>
            </p:grpSpPr>
            <p:sp>
              <p:nvSpPr>
                <p:cNvPr id="24" name="弦形 35">
                  <a:extLst>
                    <a:ext uri="{FF2B5EF4-FFF2-40B4-BE49-F238E27FC236}">
                      <a16:creationId xmlns:a16="http://schemas.microsoft.com/office/drawing/2014/main" id="{C0704BA8-12A9-448D-97BE-441A44AC0836}"/>
                    </a:ext>
                  </a:extLst>
                </p:cNvPr>
                <p:cNvSpPr>
                  <a:spLocks/>
                </p:cNvSpPr>
                <p:nvPr/>
              </p:nvSpPr>
              <p:spPr bwMode="auto">
                <a:xfrm rot="1381283">
                  <a:off x="0" y="0"/>
                  <a:ext cx="212307" cy="293470"/>
                </a:xfrm>
                <a:custGeom>
                  <a:avLst/>
                  <a:gdLst>
                    <a:gd name="T0" fmla="*/ 377 w 1753080"/>
                    <a:gd name="T1" fmla="*/ 596 h 2274665"/>
                    <a:gd name="T2" fmla="*/ 103 w 1753080"/>
                    <a:gd name="T3" fmla="*/ 569 h 2274665"/>
                    <a:gd name="T4" fmla="*/ 4 w 1753080"/>
                    <a:gd name="T5" fmla="*/ 261 h 2274665"/>
                    <a:gd name="T6" fmla="*/ 176 w 1753080"/>
                    <a:gd name="T7" fmla="*/ 0 h 2274665"/>
                    <a:gd name="T8" fmla="*/ 377 w 1753080"/>
                    <a:gd name="T9" fmla="*/ 596 h 227466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53080" h="2274665">
                      <a:moveTo>
                        <a:pt x="1753080" y="2150344"/>
                      </a:moveTo>
                      <a:cubicBezTo>
                        <a:pt x="1343443" y="2381448"/>
                        <a:pt x="766544" y="2255753"/>
                        <a:pt x="477289" y="2054407"/>
                      </a:cubicBezTo>
                      <a:cubicBezTo>
                        <a:pt x="188034" y="1853061"/>
                        <a:pt x="-70699" y="1363202"/>
                        <a:pt x="17549" y="942268"/>
                      </a:cubicBezTo>
                      <a:cubicBezTo>
                        <a:pt x="45749" y="794011"/>
                        <a:pt x="142099" y="222867"/>
                        <a:pt x="818878" y="0"/>
                      </a:cubicBezTo>
                      <a:cubicBezTo>
                        <a:pt x="1035506" y="520003"/>
                        <a:pt x="1536452" y="1630341"/>
                        <a:pt x="1753080" y="2150344"/>
                      </a:cubicBezTo>
                      <a:close/>
                    </a:path>
                  </a:pathLst>
                </a:custGeom>
                <a:solidFill>
                  <a:srgbClr val="B2D7C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defTabSz="609585"/>
                  <a:endParaRPr lang="zh-CN" altLang="en-US">
                    <a:solidFill>
                      <a:prstClr val="black"/>
                    </a:solidFill>
                    <a:latin typeface="Calibri" panose="020F0502020204030204"/>
                    <a:ea typeface="等线" panose="02010600030101010101" pitchFamily="2" charset="-122"/>
                  </a:endParaRPr>
                </a:p>
              </p:txBody>
            </p:sp>
            <p:sp>
              <p:nvSpPr>
                <p:cNvPr id="25" name="弦形 35">
                  <a:extLst>
                    <a:ext uri="{FF2B5EF4-FFF2-40B4-BE49-F238E27FC236}">
                      <a16:creationId xmlns:a16="http://schemas.microsoft.com/office/drawing/2014/main" id="{A2C6D1BE-EF6B-46F2-A3BE-D7166F8FC10D}"/>
                    </a:ext>
                  </a:extLst>
                </p:cNvPr>
                <p:cNvSpPr>
                  <a:spLocks/>
                </p:cNvSpPr>
                <p:nvPr/>
              </p:nvSpPr>
              <p:spPr bwMode="auto">
                <a:xfrm rot="20218717" flipH="1">
                  <a:off x="86515" y="1"/>
                  <a:ext cx="212307" cy="293470"/>
                </a:xfrm>
                <a:custGeom>
                  <a:avLst/>
                  <a:gdLst>
                    <a:gd name="T0" fmla="*/ 377 w 1753080"/>
                    <a:gd name="T1" fmla="*/ 596 h 2274665"/>
                    <a:gd name="T2" fmla="*/ 103 w 1753080"/>
                    <a:gd name="T3" fmla="*/ 569 h 2274665"/>
                    <a:gd name="T4" fmla="*/ 4 w 1753080"/>
                    <a:gd name="T5" fmla="*/ 261 h 2274665"/>
                    <a:gd name="T6" fmla="*/ 176 w 1753080"/>
                    <a:gd name="T7" fmla="*/ 0 h 2274665"/>
                    <a:gd name="T8" fmla="*/ 377 w 1753080"/>
                    <a:gd name="T9" fmla="*/ 596 h 227466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53080" h="2274665">
                      <a:moveTo>
                        <a:pt x="1753080" y="2150344"/>
                      </a:moveTo>
                      <a:cubicBezTo>
                        <a:pt x="1343443" y="2381448"/>
                        <a:pt x="766544" y="2255753"/>
                        <a:pt x="477289" y="2054407"/>
                      </a:cubicBezTo>
                      <a:cubicBezTo>
                        <a:pt x="188034" y="1853061"/>
                        <a:pt x="-70699" y="1363202"/>
                        <a:pt x="17549" y="942268"/>
                      </a:cubicBezTo>
                      <a:cubicBezTo>
                        <a:pt x="45749" y="794011"/>
                        <a:pt x="142099" y="222867"/>
                        <a:pt x="818878" y="0"/>
                      </a:cubicBezTo>
                      <a:cubicBezTo>
                        <a:pt x="1035506" y="520003"/>
                        <a:pt x="1536452" y="1630341"/>
                        <a:pt x="1753080" y="2150344"/>
                      </a:cubicBezTo>
                      <a:close/>
                    </a:path>
                  </a:pathLst>
                </a:custGeom>
                <a:solidFill>
                  <a:srgbClr val="83A09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defTabSz="609585"/>
                  <a:endParaRPr lang="zh-CN" altLang="en-US">
                    <a:solidFill>
                      <a:prstClr val="black"/>
                    </a:solidFill>
                    <a:latin typeface="Calibri" panose="020F0502020204030204"/>
                    <a:ea typeface="等线" panose="02010600030101010101" pitchFamily="2" charset="-122"/>
                  </a:endParaRPr>
                </a:p>
              </p:txBody>
            </p:sp>
          </p:grpSp>
          <p:sp>
            <p:nvSpPr>
              <p:cNvPr id="22" name="任意多边形 20">
                <a:extLst>
                  <a:ext uri="{FF2B5EF4-FFF2-40B4-BE49-F238E27FC236}">
                    <a16:creationId xmlns:a16="http://schemas.microsoft.com/office/drawing/2014/main" id="{ACE43FF4-90A9-4135-A14A-7F2317E54347}"/>
                  </a:ext>
                </a:extLst>
              </p:cNvPr>
              <p:cNvSpPr>
                <a:spLocks/>
              </p:cNvSpPr>
              <p:nvPr/>
            </p:nvSpPr>
            <p:spPr bwMode="auto">
              <a:xfrm flipH="1">
                <a:off x="1750216" y="3039866"/>
                <a:ext cx="130798" cy="3326267"/>
              </a:xfrm>
              <a:custGeom>
                <a:avLst/>
                <a:gdLst>
                  <a:gd name="T0" fmla="*/ 113843 w 130798"/>
                  <a:gd name="T1" fmla="*/ 0 h 3326267"/>
                  <a:gd name="T2" fmla="*/ 123316 w 130798"/>
                  <a:gd name="T3" fmla="*/ 3216510 h 3326267"/>
                  <a:gd name="T4" fmla="*/ 5193 w 130798"/>
                  <a:gd name="T5" fmla="*/ 3175567 h 3326267"/>
                  <a:gd name="T6" fmla="*/ 5193 w 130798"/>
                  <a:gd name="T7" fmla="*/ 1844419 h 3326267"/>
                  <a:gd name="T8" fmla="*/ 0 w 130798"/>
                  <a:gd name="T9" fmla="*/ 1819892 h 3326267"/>
                  <a:gd name="T10" fmla="*/ 0 w 130798"/>
                  <a:gd name="T11" fmla="*/ 209115 h 3326267"/>
                  <a:gd name="T12" fmla="*/ 113843 w 130798"/>
                  <a:gd name="T13" fmla="*/ 0 h 332626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30798" h="3326267">
                    <a:moveTo>
                      <a:pt x="113843" y="0"/>
                    </a:moveTo>
                    <a:cubicBezTo>
                      <a:pt x="134396" y="501233"/>
                      <a:pt x="134600" y="2691798"/>
                      <a:pt x="123316" y="3216510"/>
                    </a:cubicBezTo>
                    <a:cubicBezTo>
                      <a:pt x="115710" y="3468423"/>
                      <a:pt x="12626" y="3213004"/>
                      <a:pt x="5193" y="3175567"/>
                    </a:cubicBezTo>
                    <a:lnTo>
                      <a:pt x="5193" y="1844419"/>
                    </a:lnTo>
                    <a:lnTo>
                      <a:pt x="0" y="1819892"/>
                    </a:lnTo>
                    <a:lnTo>
                      <a:pt x="0" y="209115"/>
                    </a:lnTo>
                    <a:cubicBezTo>
                      <a:pt x="0" y="170724"/>
                      <a:pt x="73582" y="0"/>
                      <a:pt x="113843" y="0"/>
                    </a:cubicBezTo>
                    <a:close/>
                  </a:path>
                </a:pathLst>
              </a:custGeom>
              <a:solidFill>
                <a:srgbClr val="B8843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defTabSz="609585"/>
                <a:endParaRPr lang="zh-CN" altLang="en-US">
                  <a:solidFill>
                    <a:prstClr val="black"/>
                  </a:solidFill>
                  <a:latin typeface="Calibri" panose="020F0502020204030204"/>
                  <a:ea typeface="等线" panose="02010600030101010101" pitchFamily="2" charset="-122"/>
                </a:endParaRPr>
              </a:p>
            </p:txBody>
          </p:sp>
          <p:sp>
            <p:nvSpPr>
              <p:cNvPr id="23" name="任意多边形 21">
                <a:extLst>
                  <a:ext uri="{FF2B5EF4-FFF2-40B4-BE49-F238E27FC236}">
                    <a16:creationId xmlns:a16="http://schemas.microsoft.com/office/drawing/2014/main" id="{DD7C1733-75EA-48BB-BB68-958282DA1129}"/>
                  </a:ext>
                </a:extLst>
              </p:cNvPr>
              <p:cNvSpPr>
                <a:spLocks/>
              </p:cNvSpPr>
              <p:nvPr/>
            </p:nvSpPr>
            <p:spPr bwMode="auto">
              <a:xfrm>
                <a:off x="1651587" y="3039866"/>
                <a:ext cx="130798" cy="3326267"/>
              </a:xfrm>
              <a:custGeom>
                <a:avLst/>
                <a:gdLst>
                  <a:gd name="T0" fmla="*/ 113843 w 130798"/>
                  <a:gd name="T1" fmla="*/ 0 h 3326267"/>
                  <a:gd name="T2" fmla="*/ 123316 w 130798"/>
                  <a:gd name="T3" fmla="*/ 3216510 h 3326267"/>
                  <a:gd name="T4" fmla="*/ 5193 w 130798"/>
                  <a:gd name="T5" fmla="*/ 3175567 h 3326267"/>
                  <a:gd name="T6" fmla="*/ 5193 w 130798"/>
                  <a:gd name="T7" fmla="*/ 1844419 h 3326267"/>
                  <a:gd name="T8" fmla="*/ 0 w 130798"/>
                  <a:gd name="T9" fmla="*/ 1819892 h 3326267"/>
                  <a:gd name="T10" fmla="*/ 0 w 130798"/>
                  <a:gd name="T11" fmla="*/ 209115 h 3326267"/>
                  <a:gd name="T12" fmla="*/ 113843 w 130798"/>
                  <a:gd name="T13" fmla="*/ 0 h 332626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30798" h="3326267">
                    <a:moveTo>
                      <a:pt x="113843" y="0"/>
                    </a:moveTo>
                    <a:cubicBezTo>
                      <a:pt x="134396" y="501233"/>
                      <a:pt x="134600" y="2691798"/>
                      <a:pt x="123316" y="3216510"/>
                    </a:cubicBezTo>
                    <a:cubicBezTo>
                      <a:pt x="115710" y="3468423"/>
                      <a:pt x="12626" y="3213004"/>
                      <a:pt x="5193" y="3175567"/>
                    </a:cubicBezTo>
                    <a:lnTo>
                      <a:pt x="5193" y="1844419"/>
                    </a:lnTo>
                    <a:lnTo>
                      <a:pt x="0" y="1819892"/>
                    </a:lnTo>
                    <a:lnTo>
                      <a:pt x="0" y="209115"/>
                    </a:lnTo>
                    <a:cubicBezTo>
                      <a:pt x="0" y="170724"/>
                      <a:pt x="73582" y="0"/>
                      <a:pt x="113843" y="0"/>
                    </a:cubicBezTo>
                    <a:close/>
                  </a:path>
                </a:pathLst>
              </a:custGeom>
              <a:solidFill>
                <a:srgbClr val="F9B14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defTabSz="609585"/>
                <a:endParaRPr lang="zh-CN" altLang="en-US">
                  <a:solidFill>
                    <a:prstClr val="black"/>
                  </a:solidFill>
                  <a:latin typeface="Calibri" panose="020F0502020204030204"/>
                  <a:ea typeface="等线" panose="02010600030101010101" pitchFamily="2" charset="-122"/>
                </a:endParaRPr>
              </a:p>
            </p:txBody>
          </p:sp>
        </p:grpSp>
        <p:sp>
          <p:nvSpPr>
            <p:cNvPr id="8" name="爆炸形 2 6">
              <a:extLst>
                <a:ext uri="{FF2B5EF4-FFF2-40B4-BE49-F238E27FC236}">
                  <a16:creationId xmlns:a16="http://schemas.microsoft.com/office/drawing/2014/main" id="{55E1B4E2-6976-467B-913E-B916FBFC2BF4}"/>
                </a:ext>
              </a:extLst>
            </p:cNvPr>
            <p:cNvSpPr>
              <a:spLocks noChangeArrowheads="1"/>
            </p:cNvSpPr>
            <p:nvPr/>
          </p:nvSpPr>
          <p:spPr bwMode="auto">
            <a:xfrm rot="779130">
              <a:off x="80356" y="3861562"/>
              <a:ext cx="1106549" cy="772160"/>
            </a:xfrm>
            <a:prstGeom prst="irregularSeal2">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defTabSz="609585"/>
              <a:endParaRPr lang="zh-CN" altLang="en-US">
                <a:solidFill>
                  <a:srgbClr val="FFFFFF"/>
                </a:solidFill>
                <a:latin typeface="Calibri" panose="020F0502020204030204"/>
                <a:ea typeface="等线" panose="02010600030101010101" pitchFamily="2" charset="-122"/>
              </a:endParaRPr>
            </a:p>
          </p:txBody>
        </p:sp>
        <p:sp>
          <p:nvSpPr>
            <p:cNvPr id="9" name="椭圆 7">
              <a:extLst>
                <a:ext uri="{FF2B5EF4-FFF2-40B4-BE49-F238E27FC236}">
                  <a16:creationId xmlns:a16="http://schemas.microsoft.com/office/drawing/2014/main" id="{1275E893-24F4-4B6E-935D-2F2A753446E6}"/>
                </a:ext>
              </a:extLst>
            </p:cNvPr>
            <p:cNvSpPr>
              <a:spLocks noChangeArrowheads="1"/>
            </p:cNvSpPr>
            <p:nvPr/>
          </p:nvSpPr>
          <p:spPr bwMode="auto">
            <a:xfrm>
              <a:off x="0" y="4100513"/>
              <a:ext cx="1174328" cy="410313"/>
            </a:xfrm>
            <a:prstGeom prst="ellipse">
              <a:avLst/>
            </a:pr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defTabSz="609585"/>
              <a:endParaRPr lang="zh-CN" altLang="en-US">
                <a:solidFill>
                  <a:srgbClr val="FFFFFF"/>
                </a:solidFill>
                <a:latin typeface="Calibri" panose="020F0502020204030204"/>
                <a:ea typeface="等线" panose="02010600030101010101" pitchFamily="2" charset="-122"/>
              </a:endParaRPr>
            </a:p>
          </p:txBody>
        </p:sp>
      </p:grpSp>
      <p:sp>
        <p:nvSpPr>
          <p:cNvPr id="39938" name="任意多边形 2"/>
          <p:cNvSpPr>
            <a:spLocks/>
          </p:cNvSpPr>
          <p:nvPr/>
        </p:nvSpPr>
        <p:spPr bwMode="auto">
          <a:xfrm>
            <a:off x="0" y="4213225"/>
            <a:ext cx="12192000" cy="2644775"/>
          </a:xfrm>
          <a:custGeom>
            <a:avLst/>
            <a:gdLst>
              <a:gd name="T0" fmla="*/ 8360180 w 12192000"/>
              <a:gd name="T1" fmla="*/ 0 h 2644815"/>
              <a:gd name="T2" fmla="*/ 12192000 w 12192000"/>
              <a:gd name="T3" fmla="*/ 844900 h 2644815"/>
              <a:gd name="T4" fmla="*/ 12192000 w 12192000"/>
              <a:gd name="T5" fmla="*/ 2644655 h 2644815"/>
              <a:gd name="T6" fmla="*/ 0 w 12192000"/>
              <a:gd name="T7" fmla="*/ 2644655 h 2644815"/>
              <a:gd name="T8" fmla="*/ 0 w 12192000"/>
              <a:gd name="T9" fmla="*/ 1458323 h 2644815"/>
              <a:gd name="T10" fmla="*/ 144023 w 12192000"/>
              <a:gd name="T11" fmla="*/ 1451077 h 2644815"/>
              <a:gd name="T12" fmla="*/ 8360180 w 12192000"/>
              <a:gd name="T13" fmla="*/ 0 h 264481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192000" h="2644815">
                <a:moveTo>
                  <a:pt x="8360180" y="0"/>
                </a:moveTo>
                <a:lnTo>
                  <a:pt x="12192000" y="844952"/>
                </a:lnTo>
                <a:lnTo>
                  <a:pt x="12192000" y="2644815"/>
                </a:lnTo>
                <a:lnTo>
                  <a:pt x="0" y="2644815"/>
                </a:lnTo>
                <a:lnTo>
                  <a:pt x="0" y="1458411"/>
                </a:lnTo>
                <a:lnTo>
                  <a:pt x="144023" y="1451165"/>
                </a:lnTo>
                <a:lnTo>
                  <a:pt x="8360180" y="0"/>
                </a:lnTo>
                <a:close/>
              </a:path>
            </a:pathLst>
          </a:custGeom>
          <a:solidFill>
            <a:srgbClr val="404040"/>
          </a:solidFill>
          <a:ln w="25400" cap="flat" cmpd="sng">
            <a:solidFill>
              <a:srgbClr val="000000">
                <a:alpha val="0"/>
              </a:srgbClr>
            </a:solidFill>
            <a:round/>
            <a:headEnd/>
            <a:tailEnd/>
          </a:ln>
        </p:spPr>
        <p:txBody>
          <a:bodyPr lIns="0" tIns="0" rIns="0" bIns="0" anchor="ctr"/>
          <a:lstStyle/>
          <a:p>
            <a:pPr defTabSz="609585"/>
            <a:endParaRPr lang="zh-CN" altLang="en-US" dirty="0">
              <a:solidFill>
                <a:prstClr val="black"/>
              </a:solidFill>
              <a:latin typeface="Calibri" panose="020F0502020204030204"/>
              <a:ea typeface="等线" panose="02010600030101010101" pitchFamily="2" charset="-122"/>
            </a:endParaRPr>
          </a:p>
        </p:txBody>
      </p:sp>
      <p:sp>
        <p:nvSpPr>
          <p:cNvPr id="3" name="文本框 2">
            <a:extLst>
              <a:ext uri="{FF2B5EF4-FFF2-40B4-BE49-F238E27FC236}">
                <a16:creationId xmlns:a16="http://schemas.microsoft.com/office/drawing/2014/main" id="{9245CBEF-B433-4F21-9947-56A761C1E1AE}"/>
              </a:ext>
            </a:extLst>
          </p:cNvPr>
          <p:cNvSpPr txBox="1"/>
          <p:nvPr/>
        </p:nvSpPr>
        <p:spPr>
          <a:xfrm>
            <a:off x="6343773" y="5367606"/>
            <a:ext cx="5622134" cy="707886"/>
          </a:xfrm>
          <a:prstGeom prst="rect">
            <a:avLst/>
          </a:prstGeom>
          <a:noFill/>
        </p:spPr>
        <p:txBody>
          <a:bodyPr wrap="square" rtlCol="0">
            <a:spAutoFit/>
          </a:bodyPr>
          <a:lstStyle/>
          <a:p>
            <a:pPr defTabSz="609585"/>
            <a:r>
              <a:rPr lang="zh-CN" altLang="en-US" sz="4000" b="1" dirty="0">
                <a:solidFill>
                  <a:schemeClr val="bg1">
                    <a:lumMod val="95000"/>
                  </a:schemeClr>
                </a:solidFill>
                <a:latin typeface="微软雅黑" pitchFamily="34" charset="-122"/>
                <a:ea typeface="微软雅黑" pitchFamily="34" charset="-122"/>
              </a:rPr>
              <a:t>操作可行性分析</a:t>
            </a:r>
          </a:p>
        </p:txBody>
      </p:sp>
      <p:sp>
        <p:nvSpPr>
          <p:cNvPr id="2" name="矩形 1">
            <a:extLst>
              <a:ext uri="{FF2B5EF4-FFF2-40B4-BE49-F238E27FC236}">
                <a16:creationId xmlns:a16="http://schemas.microsoft.com/office/drawing/2014/main" id="{31E932F9-2FC3-4905-8A18-E09CDE1B5044}"/>
              </a:ext>
            </a:extLst>
          </p:cNvPr>
          <p:cNvSpPr/>
          <p:nvPr/>
        </p:nvSpPr>
        <p:spPr>
          <a:xfrm>
            <a:off x="4015170" y="1124484"/>
            <a:ext cx="7682926" cy="1938992"/>
          </a:xfrm>
          <a:prstGeom prst="rect">
            <a:avLst/>
          </a:prstGeom>
        </p:spPr>
        <p:txBody>
          <a:bodyPr wrap="square">
            <a:spAutoFit/>
          </a:bodyPr>
          <a:lstStyle/>
          <a:p>
            <a:pPr indent="266700" algn="just">
              <a:spcAft>
                <a:spcPts val="0"/>
              </a:spcAft>
            </a:pPr>
            <a:r>
              <a:rPr lang="en-US" altLang="zh-CN" sz="2400" kern="100" dirty="0">
                <a:latin typeface="Calibri" panose="020F0502020204030204" pitchFamily="34" charset="0"/>
                <a:ea typeface="宋体" panose="02010600030101010101" pitchFamily="2" charset="-122"/>
                <a:cs typeface="宋体" panose="02010600030101010101" pitchFamily="2" charset="-122"/>
              </a:rPr>
              <a:t>     </a:t>
            </a:r>
            <a:r>
              <a:rPr lang="zh-CN" altLang="zh-CN" sz="2400" kern="100" dirty="0">
                <a:latin typeface="Calibri" panose="020F0502020204030204" pitchFamily="34" charset="0"/>
                <a:ea typeface="宋体" panose="02010600030101010101" pitchFamily="2" charset="-122"/>
                <a:cs typeface="宋体" panose="02010600030101010101" pitchFamily="2" charset="-122"/>
              </a:rPr>
              <a:t>城市学院的老师和学生都是完全能掌握小程序操作方法的，大家都格外熟悉微信，且在日常生活中也越来越离不开微信了，用户们在使用本小程序之前都已经使用过其它小程序，有一定的丰富经验，所以本项目的小程序在操作方面完全可行。</a:t>
            </a:r>
            <a:r>
              <a:rPr lang="zh-CN" altLang="en-US" sz="2400" kern="100" dirty="0">
                <a:latin typeface="Calibri" panose="020F0502020204030204" pitchFamily="34" charset="0"/>
                <a:ea typeface="宋体" panose="02010600030101010101" pitchFamily="2" charset="-122"/>
                <a:cs typeface="宋体" panose="02010600030101010101" pitchFamily="2" charset="-122"/>
              </a:rPr>
              <a:t>（基础功能的实现）</a:t>
            </a:r>
            <a:endParaRPr lang="zh-CN" altLang="zh-CN" sz="2400" kern="100" dirty="0">
              <a:latin typeface="Calibri" panose="020F0502020204030204" pitchFamily="34"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98994943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9938"/>
                                        </p:tgtEl>
                                        <p:attrNameLst>
                                          <p:attrName>style.visibility</p:attrName>
                                        </p:attrNameLst>
                                      </p:cBhvr>
                                      <p:to>
                                        <p:strVal val="visible"/>
                                      </p:to>
                                    </p:set>
                                    <p:animEffect transition="in" filter="fade">
                                      <p:cBhvr>
                                        <p:cTn id="7" dur="1000"/>
                                        <p:tgtEl>
                                          <p:spTgt spid="39938"/>
                                        </p:tgtEl>
                                      </p:cBhvr>
                                    </p:animEffect>
                                    <p:anim calcmode="lin" valueType="num">
                                      <p:cBhvr>
                                        <p:cTn id="8" dur="1000" fill="hold"/>
                                        <p:tgtEl>
                                          <p:spTgt spid="39938"/>
                                        </p:tgtEl>
                                        <p:attrNameLst>
                                          <p:attrName>ppt_x</p:attrName>
                                        </p:attrNameLst>
                                      </p:cBhvr>
                                      <p:tavLst>
                                        <p:tav tm="0">
                                          <p:val>
                                            <p:strVal val="#ppt_x"/>
                                          </p:val>
                                        </p:tav>
                                        <p:tav tm="100000">
                                          <p:val>
                                            <p:strVal val="#ppt_x"/>
                                          </p:val>
                                        </p:tav>
                                      </p:tavLst>
                                    </p:anim>
                                    <p:anim calcmode="lin" valueType="num">
                                      <p:cBhvr>
                                        <p:cTn id="9" dur="1000" fill="hold"/>
                                        <p:tgtEl>
                                          <p:spTgt spid="3993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4" presetClass="entr" presetSubtype="10"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randombar(horizontal)">
                                      <p:cBhvr>
                                        <p:cTn id="1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38"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任意多边形 2"/>
          <p:cNvSpPr>
            <a:spLocks/>
          </p:cNvSpPr>
          <p:nvPr/>
        </p:nvSpPr>
        <p:spPr bwMode="auto">
          <a:xfrm>
            <a:off x="0" y="4213225"/>
            <a:ext cx="12192000" cy="2644775"/>
          </a:xfrm>
          <a:custGeom>
            <a:avLst/>
            <a:gdLst>
              <a:gd name="T0" fmla="*/ 8360180 w 12192000"/>
              <a:gd name="T1" fmla="*/ 0 h 2644815"/>
              <a:gd name="T2" fmla="*/ 12192000 w 12192000"/>
              <a:gd name="T3" fmla="*/ 844900 h 2644815"/>
              <a:gd name="T4" fmla="*/ 12192000 w 12192000"/>
              <a:gd name="T5" fmla="*/ 2644655 h 2644815"/>
              <a:gd name="T6" fmla="*/ 0 w 12192000"/>
              <a:gd name="T7" fmla="*/ 2644655 h 2644815"/>
              <a:gd name="T8" fmla="*/ 0 w 12192000"/>
              <a:gd name="T9" fmla="*/ 1458323 h 2644815"/>
              <a:gd name="T10" fmla="*/ 144023 w 12192000"/>
              <a:gd name="T11" fmla="*/ 1451077 h 2644815"/>
              <a:gd name="T12" fmla="*/ 8360180 w 12192000"/>
              <a:gd name="T13" fmla="*/ 0 h 264481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192000" h="2644815">
                <a:moveTo>
                  <a:pt x="8360180" y="0"/>
                </a:moveTo>
                <a:lnTo>
                  <a:pt x="12192000" y="844952"/>
                </a:lnTo>
                <a:lnTo>
                  <a:pt x="12192000" y="2644815"/>
                </a:lnTo>
                <a:lnTo>
                  <a:pt x="0" y="2644815"/>
                </a:lnTo>
                <a:lnTo>
                  <a:pt x="0" y="1458411"/>
                </a:lnTo>
                <a:lnTo>
                  <a:pt x="144023" y="1451165"/>
                </a:lnTo>
                <a:lnTo>
                  <a:pt x="8360180" y="0"/>
                </a:lnTo>
                <a:close/>
              </a:path>
            </a:pathLst>
          </a:custGeom>
          <a:solidFill>
            <a:srgbClr val="404040"/>
          </a:solidFill>
          <a:ln w="25400" cap="flat" cmpd="sng">
            <a:solidFill>
              <a:srgbClr val="000000">
                <a:alpha val="0"/>
              </a:srgbClr>
            </a:solidFill>
            <a:round/>
            <a:headEnd/>
            <a:tailEnd/>
          </a:ln>
        </p:spPr>
        <p:txBody>
          <a:bodyPr lIns="0" tIns="0" rIns="0" bIns="0" anchor="ctr"/>
          <a:lstStyle/>
          <a:p>
            <a:pPr defTabSz="609585"/>
            <a:endParaRPr lang="zh-CN" altLang="en-US" dirty="0">
              <a:solidFill>
                <a:prstClr val="black"/>
              </a:solidFill>
              <a:latin typeface="Calibri" panose="020F0502020204030204"/>
              <a:ea typeface="等线" panose="02010600030101010101" pitchFamily="2" charset="-122"/>
            </a:endParaRPr>
          </a:p>
        </p:txBody>
      </p:sp>
      <p:sp>
        <p:nvSpPr>
          <p:cNvPr id="3" name="文本框 2">
            <a:extLst>
              <a:ext uri="{FF2B5EF4-FFF2-40B4-BE49-F238E27FC236}">
                <a16:creationId xmlns:a16="http://schemas.microsoft.com/office/drawing/2014/main" id="{9245CBEF-B433-4F21-9947-56A761C1E1AE}"/>
              </a:ext>
            </a:extLst>
          </p:cNvPr>
          <p:cNvSpPr txBox="1"/>
          <p:nvPr/>
        </p:nvSpPr>
        <p:spPr>
          <a:xfrm>
            <a:off x="6343773" y="5367606"/>
            <a:ext cx="5622134" cy="707886"/>
          </a:xfrm>
          <a:prstGeom prst="rect">
            <a:avLst/>
          </a:prstGeom>
          <a:noFill/>
        </p:spPr>
        <p:txBody>
          <a:bodyPr wrap="square" rtlCol="0">
            <a:spAutoFit/>
          </a:bodyPr>
          <a:lstStyle/>
          <a:p>
            <a:pPr defTabSz="609585"/>
            <a:r>
              <a:rPr lang="zh-CN" altLang="en-US" sz="4000" b="1" dirty="0">
                <a:solidFill>
                  <a:schemeClr val="bg1">
                    <a:lumMod val="95000"/>
                  </a:schemeClr>
                </a:solidFill>
                <a:latin typeface="微软雅黑" pitchFamily="34" charset="-122"/>
                <a:ea typeface="微软雅黑" pitchFamily="34" charset="-122"/>
              </a:rPr>
              <a:t>操作可行性分析</a:t>
            </a:r>
          </a:p>
        </p:txBody>
      </p:sp>
      <p:sp>
        <p:nvSpPr>
          <p:cNvPr id="2" name="矩形 1">
            <a:extLst>
              <a:ext uri="{FF2B5EF4-FFF2-40B4-BE49-F238E27FC236}">
                <a16:creationId xmlns:a16="http://schemas.microsoft.com/office/drawing/2014/main" id="{31E932F9-2FC3-4905-8A18-E09CDE1B5044}"/>
              </a:ext>
            </a:extLst>
          </p:cNvPr>
          <p:cNvSpPr/>
          <p:nvPr/>
        </p:nvSpPr>
        <p:spPr>
          <a:xfrm>
            <a:off x="6000350" y="427573"/>
            <a:ext cx="5417248" cy="3785652"/>
          </a:xfrm>
          <a:prstGeom prst="rect">
            <a:avLst/>
          </a:prstGeom>
        </p:spPr>
        <p:txBody>
          <a:bodyPr wrap="square">
            <a:spAutoFit/>
          </a:bodyPr>
          <a:lstStyle/>
          <a:p>
            <a:r>
              <a:rPr lang="zh-CN" altLang="zh-CN" sz="2400" b="1" dirty="0"/>
              <a:t>管理员：</a:t>
            </a:r>
          </a:p>
          <a:p>
            <a:r>
              <a:rPr lang="en-US" altLang="zh-CN" sz="2400" dirty="0"/>
              <a:t>         </a:t>
            </a:r>
            <a:r>
              <a:rPr lang="zh-CN" altLang="zh-CN" sz="2400" dirty="0"/>
              <a:t>个人主体的小程序，所登记的个人主体必须同时为小程序管理员；而目前，公众平台暂不支持修改小程序主体。所以，个人主体的小程序，不能将管理员权限移交给主体以外的其他人。</a:t>
            </a:r>
            <a:r>
              <a:rPr lang="en-US" altLang="zh-CN" sz="2400" dirty="0"/>
              <a:t> </a:t>
            </a:r>
            <a:r>
              <a:rPr lang="zh-CN" altLang="zh-CN" sz="2400" dirty="0"/>
              <a:t>但如果你可以通过这个方法，更换小程序所绑定的手机号。只要小程序是组织主体的，</a:t>
            </a:r>
            <a:r>
              <a:rPr lang="en-US" altLang="zh-CN" sz="2400" dirty="0"/>
              <a:t> </a:t>
            </a:r>
            <a:r>
              <a:rPr lang="zh-CN" altLang="zh-CN" sz="2400" dirty="0"/>
              <a:t>小程序原管理员就可以将管理员权限移交给他人。</a:t>
            </a:r>
          </a:p>
        </p:txBody>
      </p:sp>
      <p:pic>
        <p:nvPicPr>
          <p:cNvPr id="30" name="图片 29">
            <a:extLst>
              <a:ext uri="{FF2B5EF4-FFF2-40B4-BE49-F238E27FC236}">
                <a16:creationId xmlns:a16="http://schemas.microsoft.com/office/drawing/2014/main" id="{319E5884-7A29-46B9-A6E5-7156EB5DC2EF}"/>
              </a:ext>
            </a:extLst>
          </p:cNvPr>
          <p:cNvPicPr/>
          <p:nvPr/>
        </p:nvPicPr>
        <p:blipFill>
          <a:blip r:embed="rId2"/>
          <a:stretch>
            <a:fillRect/>
          </a:stretch>
        </p:blipFill>
        <p:spPr>
          <a:xfrm>
            <a:off x="89196" y="0"/>
            <a:ext cx="5821958" cy="5733516"/>
          </a:xfrm>
          <a:prstGeom prst="rect">
            <a:avLst/>
          </a:prstGeom>
          <a:noFill/>
          <a:ln w="9525">
            <a:noFill/>
          </a:ln>
        </p:spPr>
      </p:pic>
    </p:spTree>
    <p:extLst>
      <p:ext uri="{BB962C8B-B14F-4D97-AF65-F5344CB8AC3E}">
        <p14:creationId xmlns:p14="http://schemas.microsoft.com/office/powerpoint/2010/main" val="70448111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9938"/>
                                        </p:tgtEl>
                                        <p:attrNameLst>
                                          <p:attrName>style.visibility</p:attrName>
                                        </p:attrNameLst>
                                      </p:cBhvr>
                                      <p:to>
                                        <p:strVal val="visible"/>
                                      </p:to>
                                    </p:set>
                                    <p:animEffect transition="in" filter="fade">
                                      <p:cBhvr>
                                        <p:cTn id="7" dur="1000"/>
                                        <p:tgtEl>
                                          <p:spTgt spid="39938"/>
                                        </p:tgtEl>
                                      </p:cBhvr>
                                    </p:animEffect>
                                    <p:anim calcmode="lin" valueType="num">
                                      <p:cBhvr>
                                        <p:cTn id="8" dur="1000" fill="hold"/>
                                        <p:tgtEl>
                                          <p:spTgt spid="39938"/>
                                        </p:tgtEl>
                                        <p:attrNameLst>
                                          <p:attrName>ppt_x</p:attrName>
                                        </p:attrNameLst>
                                      </p:cBhvr>
                                      <p:tavLst>
                                        <p:tav tm="0">
                                          <p:val>
                                            <p:strVal val="#ppt_x"/>
                                          </p:val>
                                        </p:tav>
                                        <p:tav tm="100000">
                                          <p:val>
                                            <p:strVal val="#ppt_x"/>
                                          </p:val>
                                        </p:tav>
                                      </p:tavLst>
                                    </p:anim>
                                    <p:anim calcmode="lin" valueType="num">
                                      <p:cBhvr>
                                        <p:cTn id="9" dur="1000" fill="hold"/>
                                        <p:tgtEl>
                                          <p:spTgt spid="3993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38"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文本框 3"/>
          <p:cNvSpPr txBox="1">
            <a:spLocks noChangeArrowheads="1"/>
          </p:cNvSpPr>
          <p:nvPr/>
        </p:nvSpPr>
        <p:spPr bwMode="auto">
          <a:xfrm>
            <a:off x="8344269" y="1661390"/>
            <a:ext cx="22098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defTabSz="609585"/>
            <a:r>
              <a:rPr lang="zh-CN" altLang="en-US" b="1" dirty="0">
                <a:solidFill>
                  <a:srgbClr val="262626"/>
                </a:solidFill>
                <a:latin typeface="微软雅黑" pitchFamily="34" charset="-122"/>
                <a:ea typeface="微软雅黑" pitchFamily="34" charset="-122"/>
              </a:rPr>
              <a:t>难点</a:t>
            </a:r>
          </a:p>
        </p:txBody>
      </p:sp>
      <p:sp>
        <p:nvSpPr>
          <p:cNvPr id="35843" name="等腰三角形 3"/>
          <p:cNvSpPr>
            <a:spLocks/>
          </p:cNvSpPr>
          <p:nvPr/>
        </p:nvSpPr>
        <p:spPr bwMode="auto">
          <a:xfrm>
            <a:off x="4291013" y="1893888"/>
            <a:ext cx="2338387" cy="909637"/>
          </a:xfrm>
          <a:custGeom>
            <a:avLst/>
            <a:gdLst>
              <a:gd name="T0" fmla="*/ 0 w 2813420"/>
              <a:gd name="T1" fmla="*/ 522468 h 1094303"/>
              <a:gd name="T2" fmla="*/ 1053155 w 2813420"/>
              <a:gd name="T3" fmla="*/ 6269 h 1094303"/>
              <a:gd name="T4" fmla="*/ 1342647 w 2813420"/>
              <a:gd name="T5" fmla="*/ 522468 h 1094303"/>
              <a:gd name="T6" fmla="*/ 0 w 2813420"/>
              <a:gd name="T7" fmla="*/ 522468 h 109430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13420" h="1094303">
                <a:moveTo>
                  <a:pt x="0" y="1094303"/>
                </a:moveTo>
                <a:cubicBezTo>
                  <a:pt x="253003" y="-287168"/>
                  <a:pt x="1633767" y="45862"/>
                  <a:pt x="2206810" y="13131"/>
                </a:cubicBezTo>
                <a:lnTo>
                  <a:pt x="2813420" y="1094303"/>
                </a:lnTo>
                <a:lnTo>
                  <a:pt x="0" y="1094303"/>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defTabSz="609585"/>
            <a:endParaRPr lang="zh-CN" altLang="en-US">
              <a:solidFill>
                <a:prstClr val="black"/>
              </a:solidFill>
              <a:latin typeface="Calibri" panose="020F0502020204030204"/>
              <a:ea typeface="等线" panose="02010600030101010101" pitchFamily="2" charset="-122"/>
            </a:endParaRPr>
          </a:p>
        </p:txBody>
      </p:sp>
      <p:sp>
        <p:nvSpPr>
          <p:cNvPr id="35844" name="文本框 21"/>
          <p:cNvSpPr txBox="1">
            <a:spLocks noChangeArrowheads="1"/>
          </p:cNvSpPr>
          <p:nvPr/>
        </p:nvSpPr>
        <p:spPr bwMode="auto">
          <a:xfrm>
            <a:off x="5199065" y="1936751"/>
            <a:ext cx="522287"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defTabSz="609585"/>
            <a:r>
              <a:rPr lang="en-US" altLang="zh-CN" sz="4800" b="1">
                <a:solidFill>
                  <a:srgbClr val="FFFFFF"/>
                </a:solidFill>
                <a:latin typeface="微软雅黑" pitchFamily="34" charset="-122"/>
                <a:ea typeface="微软雅黑" pitchFamily="34" charset="-122"/>
              </a:rPr>
              <a:t>A</a:t>
            </a:r>
            <a:endParaRPr lang="zh-CN" altLang="en-US" sz="4800" b="1">
              <a:solidFill>
                <a:srgbClr val="FFFFFF"/>
              </a:solidFill>
              <a:latin typeface="微软雅黑" pitchFamily="34" charset="-122"/>
              <a:ea typeface="微软雅黑" pitchFamily="34" charset="-122"/>
            </a:endParaRPr>
          </a:p>
        </p:txBody>
      </p:sp>
      <p:sp>
        <p:nvSpPr>
          <p:cNvPr id="35845" name="等腰三角形 4"/>
          <p:cNvSpPr>
            <a:spLocks/>
          </p:cNvSpPr>
          <p:nvPr/>
        </p:nvSpPr>
        <p:spPr bwMode="auto">
          <a:xfrm>
            <a:off x="6135688" y="1901825"/>
            <a:ext cx="1738312" cy="1822451"/>
          </a:xfrm>
          <a:custGeom>
            <a:avLst/>
            <a:gdLst>
              <a:gd name="T0" fmla="*/ 0 w 2091690"/>
              <a:gd name="T1" fmla="*/ 1312 h 2191898"/>
              <a:gd name="T2" fmla="*/ 997744 w 2091690"/>
              <a:gd name="T3" fmla="*/ 373007 h 2191898"/>
              <a:gd name="T4" fmla="*/ 609117 w 2091690"/>
              <a:gd name="T5" fmla="*/ 1047518 h 2191898"/>
              <a:gd name="T6" fmla="*/ 0 w 2091690"/>
              <a:gd name="T7" fmla="*/ 1312 h 219189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91690" h="2191898">
                <a:moveTo>
                  <a:pt x="0" y="2746"/>
                </a:moveTo>
                <a:cubicBezTo>
                  <a:pt x="600710" y="25779"/>
                  <a:pt x="1727200" y="-172167"/>
                  <a:pt x="2091690" y="780506"/>
                </a:cubicBezTo>
                <a:lnTo>
                  <a:pt x="1276965" y="2191898"/>
                </a:lnTo>
                <a:lnTo>
                  <a:pt x="0" y="2746"/>
                </a:lnTo>
                <a:close/>
              </a:path>
            </a:pathLst>
          </a:custGeom>
          <a:solidFill>
            <a:srgbClr val="C20009"/>
          </a:solidFill>
          <a:ln w="25400" cap="flat" cmpd="sng">
            <a:solidFill>
              <a:srgbClr val="000000">
                <a:alpha val="0"/>
              </a:srgbClr>
            </a:solidFill>
            <a:round/>
            <a:headEnd/>
            <a:tailEnd/>
          </a:ln>
        </p:spPr>
        <p:txBody>
          <a:bodyPr lIns="0" tIns="0" rIns="0" bIns="0" anchor="ctr"/>
          <a:lstStyle/>
          <a:p>
            <a:pPr defTabSz="609585"/>
            <a:endParaRPr lang="zh-CN" altLang="en-US">
              <a:solidFill>
                <a:prstClr val="black"/>
              </a:solidFill>
              <a:latin typeface="Calibri" panose="020F0502020204030204"/>
              <a:ea typeface="等线" panose="02010600030101010101" pitchFamily="2" charset="-122"/>
            </a:endParaRPr>
          </a:p>
        </p:txBody>
      </p:sp>
      <p:sp>
        <p:nvSpPr>
          <p:cNvPr id="35846" name="文本框 19"/>
          <p:cNvSpPr txBox="1">
            <a:spLocks noChangeArrowheads="1"/>
          </p:cNvSpPr>
          <p:nvPr/>
        </p:nvSpPr>
        <p:spPr bwMode="auto">
          <a:xfrm>
            <a:off x="6813551" y="2019302"/>
            <a:ext cx="5207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defTabSz="609585"/>
            <a:r>
              <a:rPr lang="en-US" altLang="zh-CN" sz="4800" b="1">
                <a:solidFill>
                  <a:srgbClr val="FFFFFF"/>
                </a:solidFill>
                <a:latin typeface="微软雅黑" pitchFamily="34" charset="-122"/>
                <a:ea typeface="微软雅黑" pitchFamily="34" charset="-122"/>
              </a:rPr>
              <a:t>B</a:t>
            </a:r>
            <a:endParaRPr lang="zh-CN" altLang="en-US" sz="4800" b="1">
              <a:solidFill>
                <a:srgbClr val="FFFFFF"/>
              </a:solidFill>
              <a:latin typeface="微软雅黑" pitchFamily="34" charset="-122"/>
              <a:ea typeface="微软雅黑" pitchFamily="34" charset="-122"/>
            </a:endParaRPr>
          </a:p>
        </p:txBody>
      </p:sp>
      <p:sp>
        <p:nvSpPr>
          <p:cNvPr id="35847" name="等腰三角形 4"/>
          <p:cNvSpPr>
            <a:spLocks/>
          </p:cNvSpPr>
          <p:nvPr/>
        </p:nvSpPr>
        <p:spPr bwMode="auto">
          <a:xfrm rot="10800000">
            <a:off x="4397377" y="3757614"/>
            <a:ext cx="1738313" cy="1812925"/>
          </a:xfrm>
          <a:custGeom>
            <a:avLst/>
            <a:gdLst>
              <a:gd name="T0" fmla="*/ 0 w 2091690"/>
              <a:gd name="T1" fmla="*/ 1308 h 2182066"/>
              <a:gd name="T2" fmla="*/ 997746 w 2091690"/>
              <a:gd name="T3" fmla="*/ 371898 h 2182066"/>
              <a:gd name="T4" fmla="*/ 609117 w 2091690"/>
              <a:gd name="T5" fmla="*/ 1039718 h 2182066"/>
              <a:gd name="T6" fmla="*/ 0 w 2091690"/>
              <a:gd name="T7" fmla="*/ 1308 h 218206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91690" h="2182066">
                <a:moveTo>
                  <a:pt x="0" y="2746"/>
                </a:moveTo>
                <a:cubicBezTo>
                  <a:pt x="600710" y="25779"/>
                  <a:pt x="1727200" y="-172167"/>
                  <a:pt x="2091690" y="780506"/>
                </a:cubicBezTo>
                <a:lnTo>
                  <a:pt x="1276964" y="2182066"/>
                </a:lnTo>
                <a:lnTo>
                  <a:pt x="0" y="2746"/>
                </a:lnTo>
                <a:close/>
              </a:path>
            </a:pathLst>
          </a:custGeom>
          <a:solidFill>
            <a:srgbClr val="C20009"/>
          </a:solidFill>
          <a:ln w="25400" cap="flat" cmpd="sng">
            <a:solidFill>
              <a:srgbClr val="000000">
                <a:alpha val="0"/>
              </a:srgbClr>
            </a:solidFill>
            <a:round/>
            <a:headEnd/>
            <a:tailEnd/>
          </a:ln>
        </p:spPr>
        <p:txBody>
          <a:bodyPr lIns="0" tIns="0" rIns="0" bIns="0" anchor="ctr"/>
          <a:lstStyle/>
          <a:p>
            <a:pPr defTabSz="609585"/>
            <a:endParaRPr lang="zh-CN" altLang="en-US">
              <a:solidFill>
                <a:prstClr val="black"/>
              </a:solidFill>
              <a:latin typeface="Calibri" panose="020F0502020204030204"/>
              <a:ea typeface="等线" panose="02010600030101010101" pitchFamily="2" charset="-122"/>
            </a:endParaRPr>
          </a:p>
        </p:txBody>
      </p:sp>
      <p:sp>
        <p:nvSpPr>
          <p:cNvPr id="35848" name="文本框 17"/>
          <p:cNvSpPr txBox="1">
            <a:spLocks noChangeArrowheads="1"/>
          </p:cNvSpPr>
          <p:nvPr/>
        </p:nvSpPr>
        <p:spPr bwMode="auto">
          <a:xfrm>
            <a:off x="5111751" y="4654551"/>
            <a:ext cx="5207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defTabSz="609585"/>
            <a:r>
              <a:rPr lang="en-US" altLang="zh-CN" sz="4800" b="1">
                <a:solidFill>
                  <a:srgbClr val="FFFFFF"/>
                </a:solidFill>
                <a:latin typeface="微软雅黑" pitchFamily="34" charset="-122"/>
                <a:ea typeface="微软雅黑" pitchFamily="34" charset="-122"/>
              </a:rPr>
              <a:t>E</a:t>
            </a:r>
            <a:endParaRPr lang="zh-CN" altLang="en-US" sz="4800" b="1">
              <a:solidFill>
                <a:srgbClr val="FFFFFF"/>
              </a:solidFill>
              <a:latin typeface="微软雅黑" pitchFamily="34" charset="-122"/>
              <a:ea typeface="微软雅黑" pitchFamily="34" charset="-122"/>
            </a:endParaRPr>
          </a:p>
        </p:txBody>
      </p:sp>
      <p:sp>
        <p:nvSpPr>
          <p:cNvPr id="35849" name="等腰三角形 3"/>
          <p:cNvSpPr>
            <a:spLocks/>
          </p:cNvSpPr>
          <p:nvPr/>
        </p:nvSpPr>
        <p:spPr bwMode="auto">
          <a:xfrm rot="10800000">
            <a:off x="5632451" y="4670426"/>
            <a:ext cx="2362200" cy="909639"/>
          </a:xfrm>
          <a:custGeom>
            <a:avLst/>
            <a:gdLst>
              <a:gd name="T0" fmla="*/ 0 w 2842917"/>
              <a:gd name="T1" fmla="*/ 522470 h 1094303"/>
              <a:gd name="T2" fmla="*/ 1051901 w 2842917"/>
              <a:gd name="T3" fmla="*/ 6269 h 1094303"/>
              <a:gd name="T4" fmla="*/ 1355109 w 2842917"/>
              <a:gd name="T5" fmla="*/ 522470 h 1094303"/>
              <a:gd name="T6" fmla="*/ 0 w 2842917"/>
              <a:gd name="T7" fmla="*/ 522470 h 109430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42917" h="1094303">
                <a:moveTo>
                  <a:pt x="0" y="1094303"/>
                </a:moveTo>
                <a:cubicBezTo>
                  <a:pt x="253003" y="-287168"/>
                  <a:pt x="1633767" y="45862"/>
                  <a:pt x="2206810" y="13131"/>
                </a:cubicBezTo>
                <a:lnTo>
                  <a:pt x="2842917" y="1094303"/>
                </a:lnTo>
                <a:lnTo>
                  <a:pt x="0" y="1094303"/>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defTabSz="609585"/>
            <a:endParaRPr lang="zh-CN" altLang="en-US">
              <a:solidFill>
                <a:prstClr val="black"/>
              </a:solidFill>
              <a:latin typeface="Calibri" panose="020F0502020204030204"/>
              <a:ea typeface="等线" panose="02010600030101010101" pitchFamily="2" charset="-122"/>
            </a:endParaRPr>
          </a:p>
        </p:txBody>
      </p:sp>
      <p:sp>
        <p:nvSpPr>
          <p:cNvPr id="35850" name="文本框 15"/>
          <p:cNvSpPr txBox="1">
            <a:spLocks noChangeArrowheads="1"/>
          </p:cNvSpPr>
          <p:nvPr/>
        </p:nvSpPr>
        <p:spPr bwMode="auto">
          <a:xfrm>
            <a:off x="6704014" y="4687890"/>
            <a:ext cx="522287"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defTabSz="609585"/>
            <a:r>
              <a:rPr lang="en-US" altLang="zh-CN" sz="4800" b="1">
                <a:solidFill>
                  <a:srgbClr val="FFFFFF"/>
                </a:solidFill>
                <a:latin typeface="微软雅黑" pitchFamily="34" charset="-122"/>
                <a:ea typeface="微软雅黑" pitchFamily="34" charset="-122"/>
              </a:rPr>
              <a:t>D</a:t>
            </a:r>
            <a:endParaRPr lang="zh-CN" altLang="en-US" sz="4800" b="1">
              <a:solidFill>
                <a:srgbClr val="FFFFFF"/>
              </a:solidFill>
              <a:latin typeface="微软雅黑" pitchFamily="34" charset="-122"/>
              <a:ea typeface="微软雅黑" pitchFamily="34" charset="-122"/>
            </a:endParaRPr>
          </a:p>
        </p:txBody>
      </p:sp>
      <p:sp>
        <p:nvSpPr>
          <p:cNvPr id="35851" name="直角三角形 5"/>
          <p:cNvSpPr>
            <a:spLocks/>
          </p:cNvSpPr>
          <p:nvPr/>
        </p:nvSpPr>
        <p:spPr bwMode="auto">
          <a:xfrm rot="10800000" flipH="1">
            <a:off x="4295775" y="2819402"/>
            <a:ext cx="1295400" cy="2100263"/>
          </a:xfrm>
          <a:custGeom>
            <a:avLst/>
            <a:gdLst>
              <a:gd name="T0" fmla="*/ 1793 w 1558233"/>
              <a:gd name="T1" fmla="*/ 1205969 h 2526889"/>
              <a:gd name="T2" fmla="*/ 44059 w 1558233"/>
              <a:gd name="T3" fmla="*/ 0 h 2526889"/>
              <a:gd name="T4" fmla="*/ 744249 w 1558233"/>
              <a:gd name="T5" fmla="*/ 1205969 h 2526889"/>
              <a:gd name="T6" fmla="*/ 1793 w 1558233"/>
              <a:gd name="T7" fmla="*/ 1205969 h 25268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558233" h="2526889">
                <a:moveTo>
                  <a:pt x="3754" y="2526889"/>
                </a:moveTo>
                <a:cubicBezTo>
                  <a:pt x="33251" y="1684593"/>
                  <a:pt x="-65071" y="104877"/>
                  <a:pt x="92245" y="0"/>
                </a:cubicBezTo>
                <a:lnTo>
                  <a:pt x="1558233" y="2526889"/>
                </a:lnTo>
                <a:lnTo>
                  <a:pt x="3754" y="2526889"/>
                </a:lnTo>
                <a:close/>
              </a:path>
            </a:pathLst>
          </a:custGeom>
          <a:solidFill>
            <a:srgbClr val="1F324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defTabSz="609585"/>
            <a:endParaRPr lang="zh-CN" altLang="en-US">
              <a:solidFill>
                <a:prstClr val="black"/>
              </a:solidFill>
              <a:latin typeface="Calibri" panose="020F0502020204030204"/>
              <a:ea typeface="等线" panose="02010600030101010101" pitchFamily="2" charset="-122"/>
            </a:endParaRPr>
          </a:p>
        </p:txBody>
      </p:sp>
      <p:sp>
        <p:nvSpPr>
          <p:cNvPr id="35853" name="直角三角形 5"/>
          <p:cNvSpPr>
            <a:spLocks/>
          </p:cNvSpPr>
          <p:nvPr/>
        </p:nvSpPr>
        <p:spPr bwMode="auto">
          <a:xfrm flipH="1">
            <a:off x="6691313" y="2554289"/>
            <a:ext cx="1295400" cy="2100263"/>
          </a:xfrm>
          <a:custGeom>
            <a:avLst/>
            <a:gdLst>
              <a:gd name="T0" fmla="*/ 1793 w 1558233"/>
              <a:gd name="T1" fmla="*/ 1205967 h 2526889"/>
              <a:gd name="T2" fmla="*/ 44059 w 1558233"/>
              <a:gd name="T3" fmla="*/ 0 h 2526889"/>
              <a:gd name="T4" fmla="*/ 744249 w 1558233"/>
              <a:gd name="T5" fmla="*/ 1205967 h 2526889"/>
              <a:gd name="T6" fmla="*/ 1793 w 1558233"/>
              <a:gd name="T7" fmla="*/ 1205967 h 25268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558233" h="2526889">
                <a:moveTo>
                  <a:pt x="3754" y="2526889"/>
                </a:moveTo>
                <a:cubicBezTo>
                  <a:pt x="33251" y="1684593"/>
                  <a:pt x="-65071" y="104877"/>
                  <a:pt x="92245" y="0"/>
                </a:cubicBezTo>
                <a:lnTo>
                  <a:pt x="1558233" y="2526889"/>
                </a:lnTo>
                <a:lnTo>
                  <a:pt x="3754" y="2526889"/>
                </a:lnTo>
                <a:close/>
              </a:path>
            </a:pathLst>
          </a:custGeom>
          <a:solidFill>
            <a:srgbClr val="1F324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defTabSz="609585"/>
            <a:endParaRPr lang="zh-CN" altLang="en-US">
              <a:solidFill>
                <a:prstClr val="black"/>
              </a:solidFill>
              <a:latin typeface="Calibri" panose="020F0502020204030204"/>
              <a:ea typeface="等线" panose="02010600030101010101" pitchFamily="2" charset="-122"/>
            </a:endParaRPr>
          </a:p>
        </p:txBody>
      </p:sp>
      <p:sp>
        <p:nvSpPr>
          <p:cNvPr id="35854" name="文本框 11"/>
          <p:cNvSpPr txBox="1">
            <a:spLocks noChangeArrowheads="1"/>
          </p:cNvSpPr>
          <p:nvPr/>
        </p:nvSpPr>
        <p:spPr bwMode="auto">
          <a:xfrm>
            <a:off x="7400926" y="3319465"/>
            <a:ext cx="5207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defTabSz="609585"/>
            <a:r>
              <a:rPr lang="en-US" altLang="zh-CN" sz="4800" b="1">
                <a:solidFill>
                  <a:srgbClr val="FFFFFF"/>
                </a:solidFill>
                <a:latin typeface="微软雅黑" pitchFamily="34" charset="-122"/>
                <a:ea typeface="微软雅黑" pitchFamily="34" charset="-122"/>
              </a:rPr>
              <a:t>C</a:t>
            </a:r>
            <a:endParaRPr lang="zh-CN" altLang="en-US" sz="4800" b="1">
              <a:solidFill>
                <a:srgbClr val="FFFFFF"/>
              </a:solidFill>
              <a:latin typeface="微软雅黑" pitchFamily="34" charset="-122"/>
              <a:ea typeface="微软雅黑" pitchFamily="34" charset="-122"/>
            </a:endParaRPr>
          </a:p>
        </p:txBody>
      </p:sp>
      <p:grpSp>
        <p:nvGrpSpPr>
          <p:cNvPr id="35855" name="组合 22"/>
          <p:cNvGrpSpPr>
            <a:grpSpLocks/>
          </p:cNvGrpSpPr>
          <p:nvPr/>
        </p:nvGrpSpPr>
        <p:grpSpPr bwMode="auto">
          <a:xfrm>
            <a:off x="577851" y="2366963"/>
            <a:ext cx="3187700" cy="923330"/>
            <a:chOff x="0" y="0"/>
            <a:chExt cx="3187946" cy="921943"/>
          </a:xfrm>
        </p:grpSpPr>
        <p:sp>
          <p:nvSpPr>
            <p:cNvPr id="35871" name="矩形 23"/>
            <p:cNvSpPr>
              <a:spLocks noChangeArrowheads="1"/>
            </p:cNvSpPr>
            <p:nvPr/>
          </p:nvSpPr>
          <p:spPr bwMode="auto">
            <a:xfrm>
              <a:off x="0" y="68090"/>
              <a:ext cx="235974" cy="235974"/>
            </a:xfrm>
            <a:prstGeom prst="rect">
              <a:avLst/>
            </a:prstGeom>
            <a:solidFill>
              <a:srgbClr val="FE161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defTabSz="609585"/>
              <a:endParaRPr lang="zh-CN" altLang="en-US">
                <a:solidFill>
                  <a:srgbClr val="FFFFFF"/>
                </a:solidFill>
                <a:latin typeface="微软雅黑" pitchFamily="34" charset="-122"/>
                <a:ea typeface="微软雅黑" pitchFamily="34" charset="-122"/>
              </a:endParaRPr>
            </a:p>
          </p:txBody>
        </p:sp>
        <p:sp>
          <p:nvSpPr>
            <p:cNvPr id="35872" name="矩形 24"/>
            <p:cNvSpPr>
              <a:spLocks noChangeArrowheads="1"/>
            </p:cNvSpPr>
            <p:nvPr/>
          </p:nvSpPr>
          <p:spPr bwMode="auto">
            <a:xfrm>
              <a:off x="294967" y="0"/>
              <a:ext cx="2892979" cy="921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defTabSz="609585"/>
              <a:r>
                <a:rPr lang="zh-CN" altLang="zh-CN" dirty="0"/>
                <a:t>就目前硬件设备和人力资源来看，此小程序可以实现；</a:t>
              </a:r>
              <a:endParaRPr lang="en-US" sz="1400" dirty="0">
                <a:solidFill>
                  <a:srgbClr val="262626"/>
                </a:solidFill>
                <a:latin typeface="微软雅黑" pitchFamily="34" charset="-122"/>
                <a:ea typeface="微软雅黑" pitchFamily="34" charset="-122"/>
              </a:endParaRPr>
            </a:p>
          </p:txBody>
        </p:sp>
      </p:grpSp>
      <p:grpSp>
        <p:nvGrpSpPr>
          <p:cNvPr id="35856" name="组合 25"/>
          <p:cNvGrpSpPr>
            <a:grpSpLocks/>
          </p:cNvGrpSpPr>
          <p:nvPr/>
        </p:nvGrpSpPr>
        <p:grpSpPr bwMode="auto">
          <a:xfrm>
            <a:off x="577851" y="3367088"/>
            <a:ext cx="3187700" cy="646331"/>
            <a:chOff x="0" y="0"/>
            <a:chExt cx="3187946" cy="645359"/>
          </a:xfrm>
        </p:grpSpPr>
        <p:sp>
          <p:nvSpPr>
            <p:cNvPr id="35869" name="矩形 26"/>
            <p:cNvSpPr>
              <a:spLocks noChangeArrowheads="1"/>
            </p:cNvSpPr>
            <p:nvPr/>
          </p:nvSpPr>
          <p:spPr bwMode="auto">
            <a:xfrm>
              <a:off x="0" y="68090"/>
              <a:ext cx="235974" cy="235974"/>
            </a:xfrm>
            <a:prstGeom prst="rect">
              <a:avLst/>
            </a:prstGeom>
            <a:solidFill>
              <a:srgbClr val="1F32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defTabSz="609585"/>
              <a:endParaRPr lang="zh-CN" altLang="en-US">
                <a:solidFill>
                  <a:srgbClr val="FFFFFF"/>
                </a:solidFill>
                <a:latin typeface="微软雅黑" pitchFamily="34" charset="-122"/>
                <a:ea typeface="微软雅黑" pitchFamily="34" charset="-122"/>
              </a:endParaRPr>
            </a:p>
          </p:txBody>
        </p:sp>
        <p:sp>
          <p:nvSpPr>
            <p:cNvPr id="35870" name="矩形 27"/>
            <p:cNvSpPr>
              <a:spLocks noChangeArrowheads="1"/>
            </p:cNvSpPr>
            <p:nvPr/>
          </p:nvSpPr>
          <p:spPr bwMode="auto">
            <a:xfrm>
              <a:off x="294967" y="0"/>
              <a:ext cx="2892979" cy="645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zh-CN" dirty="0"/>
                <a:t>利用现有的技术，该小程序的功能够实现；</a:t>
              </a:r>
            </a:p>
          </p:txBody>
        </p:sp>
      </p:grpSp>
      <p:grpSp>
        <p:nvGrpSpPr>
          <p:cNvPr id="35857" name="组合 28"/>
          <p:cNvGrpSpPr>
            <a:grpSpLocks/>
          </p:cNvGrpSpPr>
          <p:nvPr/>
        </p:nvGrpSpPr>
        <p:grpSpPr bwMode="auto">
          <a:xfrm>
            <a:off x="577851" y="4367214"/>
            <a:ext cx="3187700" cy="646331"/>
            <a:chOff x="0" y="0"/>
            <a:chExt cx="3187946" cy="645359"/>
          </a:xfrm>
        </p:grpSpPr>
        <p:sp>
          <p:nvSpPr>
            <p:cNvPr id="35867" name="矩形 29"/>
            <p:cNvSpPr>
              <a:spLocks noChangeArrowheads="1"/>
            </p:cNvSpPr>
            <p:nvPr/>
          </p:nvSpPr>
          <p:spPr bwMode="auto">
            <a:xfrm>
              <a:off x="0" y="68090"/>
              <a:ext cx="235974" cy="235974"/>
            </a:xfrm>
            <a:prstGeom prst="rect">
              <a:avLst/>
            </a:prstGeom>
            <a:solidFill>
              <a:srgbClr val="FE161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defTabSz="609585"/>
              <a:endParaRPr lang="zh-CN" altLang="en-US">
                <a:solidFill>
                  <a:srgbClr val="FFFFFF"/>
                </a:solidFill>
                <a:latin typeface="微软雅黑" pitchFamily="34" charset="-122"/>
                <a:ea typeface="微软雅黑" pitchFamily="34" charset="-122"/>
              </a:endParaRPr>
            </a:p>
          </p:txBody>
        </p:sp>
        <p:sp>
          <p:nvSpPr>
            <p:cNvPr id="35868" name="矩形 30"/>
            <p:cNvSpPr>
              <a:spLocks noChangeArrowheads="1"/>
            </p:cNvSpPr>
            <p:nvPr/>
          </p:nvSpPr>
          <p:spPr bwMode="auto">
            <a:xfrm>
              <a:off x="294967" y="0"/>
              <a:ext cx="2892979" cy="645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defTabSz="609585"/>
              <a:r>
                <a:rPr lang="zh-CN" altLang="zh-CN" dirty="0"/>
                <a:t>在规定的期限内，本</a:t>
              </a:r>
              <a:r>
                <a:rPr lang="zh-CN" altLang="en-US" dirty="0"/>
                <a:t>项目</a:t>
              </a:r>
              <a:r>
                <a:rPr lang="zh-CN" altLang="zh-CN" dirty="0"/>
                <a:t>的</a:t>
              </a:r>
              <a:r>
                <a:rPr lang="zh-CN" altLang="en-US" dirty="0"/>
                <a:t>基础功能</a:t>
              </a:r>
              <a:r>
                <a:rPr lang="zh-CN" altLang="zh-CN" dirty="0"/>
                <a:t>开发能够完成</a:t>
              </a:r>
              <a:r>
                <a:rPr lang="zh-CN" altLang="en-US" dirty="0"/>
                <a:t>；</a:t>
              </a:r>
              <a:endParaRPr lang="en-US" sz="1400" dirty="0">
                <a:solidFill>
                  <a:srgbClr val="262626"/>
                </a:solidFill>
                <a:latin typeface="微软雅黑" pitchFamily="34" charset="-122"/>
                <a:ea typeface="微软雅黑" pitchFamily="34" charset="-122"/>
              </a:endParaRPr>
            </a:p>
          </p:txBody>
        </p:sp>
      </p:grpSp>
      <p:grpSp>
        <p:nvGrpSpPr>
          <p:cNvPr id="35858" name="组合 31"/>
          <p:cNvGrpSpPr>
            <a:grpSpLocks/>
          </p:cNvGrpSpPr>
          <p:nvPr/>
        </p:nvGrpSpPr>
        <p:grpSpPr bwMode="auto">
          <a:xfrm>
            <a:off x="8526463" y="2366963"/>
            <a:ext cx="3187700" cy="523220"/>
            <a:chOff x="0" y="0"/>
            <a:chExt cx="3187946" cy="522435"/>
          </a:xfrm>
        </p:grpSpPr>
        <p:sp>
          <p:nvSpPr>
            <p:cNvPr id="35865" name="矩形 32"/>
            <p:cNvSpPr>
              <a:spLocks noChangeArrowheads="1"/>
            </p:cNvSpPr>
            <p:nvPr/>
          </p:nvSpPr>
          <p:spPr bwMode="auto">
            <a:xfrm>
              <a:off x="0" y="68090"/>
              <a:ext cx="235974" cy="235974"/>
            </a:xfrm>
            <a:prstGeom prst="rect">
              <a:avLst/>
            </a:prstGeom>
            <a:solidFill>
              <a:srgbClr val="FE161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defTabSz="609585"/>
              <a:endParaRPr lang="zh-CN" altLang="en-US">
                <a:solidFill>
                  <a:srgbClr val="FFFFFF"/>
                </a:solidFill>
                <a:latin typeface="微软雅黑" pitchFamily="34" charset="-122"/>
                <a:ea typeface="微软雅黑" pitchFamily="34" charset="-122"/>
              </a:endParaRPr>
            </a:p>
          </p:txBody>
        </p:sp>
        <p:sp>
          <p:nvSpPr>
            <p:cNvPr id="35866" name="矩形 33"/>
            <p:cNvSpPr>
              <a:spLocks noChangeArrowheads="1"/>
            </p:cNvSpPr>
            <p:nvPr/>
          </p:nvSpPr>
          <p:spPr bwMode="auto">
            <a:xfrm>
              <a:off x="294967" y="0"/>
              <a:ext cx="2892979" cy="5224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defTabSz="609585"/>
              <a:r>
                <a:rPr lang="zh-CN" altLang="en-US" sz="1400" dirty="0">
                  <a:solidFill>
                    <a:srgbClr val="262626"/>
                  </a:solidFill>
                  <a:latin typeface="微软雅黑" pitchFamily="34" charset="-122"/>
                  <a:ea typeface="微软雅黑" pitchFamily="34" charset="-122"/>
                </a:rPr>
                <a:t>因为是初次接触小程序的开发，所以一些功能上的实现有一定的困难</a:t>
              </a:r>
              <a:endParaRPr lang="en-US" sz="1400" dirty="0">
                <a:solidFill>
                  <a:srgbClr val="262626"/>
                </a:solidFill>
                <a:latin typeface="微软雅黑" pitchFamily="34" charset="-122"/>
                <a:ea typeface="微软雅黑" pitchFamily="34" charset="-122"/>
              </a:endParaRPr>
            </a:p>
          </p:txBody>
        </p:sp>
      </p:grpSp>
      <p:grpSp>
        <p:nvGrpSpPr>
          <p:cNvPr id="35859" name="组合 34"/>
          <p:cNvGrpSpPr>
            <a:grpSpLocks/>
          </p:cNvGrpSpPr>
          <p:nvPr/>
        </p:nvGrpSpPr>
        <p:grpSpPr bwMode="auto">
          <a:xfrm>
            <a:off x="8542336" y="3329717"/>
            <a:ext cx="3128712" cy="523220"/>
            <a:chOff x="0" y="-12126"/>
            <a:chExt cx="3128953" cy="522434"/>
          </a:xfrm>
        </p:grpSpPr>
        <p:sp>
          <p:nvSpPr>
            <p:cNvPr id="35863" name="矩形 35"/>
            <p:cNvSpPr>
              <a:spLocks noChangeArrowheads="1"/>
            </p:cNvSpPr>
            <p:nvPr/>
          </p:nvSpPr>
          <p:spPr bwMode="auto">
            <a:xfrm>
              <a:off x="0" y="68090"/>
              <a:ext cx="235974" cy="235974"/>
            </a:xfrm>
            <a:prstGeom prst="rect">
              <a:avLst/>
            </a:prstGeom>
            <a:solidFill>
              <a:srgbClr val="1F324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defTabSz="609585"/>
              <a:endParaRPr lang="zh-CN" altLang="en-US">
                <a:solidFill>
                  <a:srgbClr val="FFFFFF"/>
                </a:solidFill>
                <a:latin typeface="微软雅黑" pitchFamily="34" charset="-122"/>
                <a:ea typeface="微软雅黑" pitchFamily="34" charset="-122"/>
              </a:endParaRPr>
            </a:p>
          </p:txBody>
        </p:sp>
        <p:sp>
          <p:nvSpPr>
            <p:cNvPr id="35864" name="矩形 36"/>
            <p:cNvSpPr>
              <a:spLocks noChangeArrowheads="1"/>
            </p:cNvSpPr>
            <p:nvPr/>
          </p:nvSpPr>
          <p:spPr bwMode="auto">
            <a:xfrm>
              <a:off x="235974" y="-12126"/>
              <a:ext cx="2892979" cy="522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defTabSz="609585"/>
              <a:r>
                <a:rPr lang="zh-CN" altLang="en-US" sz="1400" dirty="0">
                  <a:solidFill>
                    <a:srgbClr val="262626"/>
                  </a:solidFill>
                  <a:latin typeface="微软雅黑" pitchFamily="34" charset="-122"/>
                  <a:ea typeface="微软雅黑" pitchFamily="34" charset="-122"/>
                </a:rPr>
                <a:t>在功能难度的评估上不明确，想法简单；</a:t>
              </a:r>
              <a:endParaRPr lang="en-US" sz="1400" dirty="0">
                <a:solidFill>
                  <a:srgbClr val="262626"/>
                </a:solidFill>
                <a:latin typeface="微软雅黑" pitchFamily="34" charset="-122"/>
                <a:ea typeface="微软雅黑" pitchFamily="34" charset="-122"/>
              </a:endParaRPr>
            </a:p>
          </p:txBody>
        </p:sp>
      </p:grpSp>
      <p:sp>
        <p:nvSpPr>
          <p:cNvPr id="33" name="文本框 3">
            <a:extLst>
              <a:ext uri="{FF2B5EF4-FFF2-40B4-BE49-F238E27FC236}">
                <a16:creationId xmlns:a16="http://schemas.microsoft.com/office/drawing/2014/main" id="{260AE038-0182-4B82-A2ED-E35A5B88F732}"/>
              </a:ext>
            </a:extLst>
          </p:cNvPr>
          <p:cNvSpPr txBox="1">
            <a:spLocks noChangeArrowheads="1"/>
          </p:cNvSpPr>
          <p:nvPr/>
        </p:nvSpPr>
        <p:spPr bwMode="auto">
          <a:xfrm>
            <a:off x="533031" y="1683925"/>
            <a:ext cx="22098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defTabSz="609585"/>
            <a:r>
              <a:rPr lang="zh-CN" altLang="en-US" b="1" dirty="0">
                <a:solidFill>
                  <a:srgbClr val="262626"/>
                </a:solidFill>
                <a:latin typeface="微软雅黑" pitchFamily="34" charset="-122"/>
                <a:ea typeface="微软雅黑" pitchFamily="34" charset="-122"/>
              </a:rPr>
              <a:t>可行性</a:t>
            </a:r>
          </a:p>
        </p:txBody>
      </p:sp>
      <p:sp>
        <p:nvSpPr>
          <p:cNvPr id="2" name="矩形 1">
            <a:extLst>
              <a:ext uri="{FF2B5EF4-FFF2-40B4-BE49-F238E27FC236}">
                <a16:creationId xmlns:a16="http://schemas.microsoft.com/office/drawing/2014/main" id="{51A5A200-096D-476C-94A9-0F1A0338B297}"/>
              </a:ext>
            </a:extLst>
          </p:cNvPr>
          <p:cNvSpPr/>
          <p:nvPr/>
        </p:nvSpPr>
        <p:spPr>
          <a:xfrm>
            <a:off x="7986713" y="4692171"/>
            <a:ext cx="4746891" cy="2031325"/>
          </a:xfrm>
          <a:prstGeom prst="rect">
            <a:avLst/>
          </a:prstGeom>
        </p:spPr>
        <p:txBody>
          <a:bodyPr wrap="square">
            <a:spAutoFit/>
          </a:bodyPr>
          <a:lstStyle/>
          <a:p>
            <a:pPr indent="200025"/>
            <a:r>
              <a:rPr lang="zh-CN" altLang="zh-CN" b="1" kern="100" dirty="0">
                <a:solidFill>
                  <a:srgbClr val="C00000"/>
                </a:solidFill>
                <a:latin typeface="Calibri" panose="020F0502020204030204" pitchFamily="34" charset="0"/>
                <a:ea typeface="宋体" panose="02010600030101010101" pitchFamily="2" charset="-122"/>
                <a:cs typeface="宋体" panose="02010600030101010101" pitchFamily="2" charset="-122"/>
              </a:rPr>
              <a:t>技术上需要用到的工具：</a:t>
            </a:r>
            <a:endParaRPr lang="zh-CN" altLang="zh-CN" b="1" kern="100" dirty="0">
              <a:solidFill>
                <a:srgbClr val="C00000"/>
              </a:solidFill>
              <a:latin typeface="Calibri" panose="020F0502020204030204" pitchFamily="34" charset="0"/>
              <a:ea typeface="宋体" panose="02010600030101010101" pitchFamily="2" charset="-122"/>
              <a:cs typeface="Times New Roman" panose="02020603050405020304" pitchFamily="18" charset="0"/>
            </a:endParaRPr>
          </a:p>
          <a:p>
            <a:pPr indent="464185"/>
            <a:r>
              <a:rPr lang="zh-CN" altLang="zh-CN" kern="100" dirty="0">
                <a:latin typeface="Calibri" panose="020F0502020204030204" pitchFamily="34" charset="0"/>
                <a:ea typeface="宋体" panose="02010600030101010101" pitchFamily="2" charset="-122"/>
                <a:cs typeface="宋体" panose="02010600030101010101" pitchFamily="2" charset="-122"/>
              </a:rPr>
              <a:t>编辑器</a:t>
            </a:r>
            <a:endParaRPr lang="zh-CN" altLang="zh-CN" kern="100" dirty="0">
              <a:latin typeface="Calibri" panose="020F0502020204030204" pitchFamily="34" charset="0"/>
              <a:ea typeface="宋体" panose="02010600030101010101" pitchFamily="2" charset="-122"/>
              <a:cs typeface="Times New Roman" panose="02020603050405020304" pitchFamily="18" charset="0"/>
            </a:endParaRPr>
          </a:p>
          <a:p>
            <a:pPr indent="464185"/>
            <a:r>
              <a:rPr lang="zh-CN" altLang="zh-CN" kern="100" dirty="0">
                <a:latin typeface="Calibri" panose="020F0502020204030204" pitchFamily="34" charset="0"/>
                <a:ea typeface="宋体" panose="02010600030101010101" pitchFamily="2" charset="-122"/>
                <a:cs typeface="宋体" panose="02010600030101010101" pitchFamily="2" charset="-122"/>
              </a:rPr>
              <a:t>微信开发者工具</a:t>
            </a:r>
            <a:endParaRPr lang="zh-CN" altLang="zh-CN" kern="100" dirty="0">
              <a:latin typeface="Calibri" panose="020F0502020204030204" pitchFamily="34" charset="0"/>
              <a:ea typeface="宋体" panose="02010600030101010101" pitchFamily="2" charset="-122"/>
              <a:cs typeface="Times New Roman" panose="02020603050405020304" pitchFamily="18" charset="0"/>
            </a:endParaRPr>
          </a:p>
          <a:p>
            <a:pPr indent="464185"/>
            <a:r>
              <a:rPr lang="zh-CN" altLang="zh-CN" kern="100" dirty="0">
                <a:latin typeface="Calibri" panose="020F0502020204030204" pitchFamily="34" charset="0"/>
                <a:ea typeface="宋体" panose="02010600030101010101" pitchFamily="2" charset="-122"/>
                <a:cs typeface="宋体" panose="02010600030101010101" pitchFamily="2" charset="-122"/>
              </a:rPr>
              <a:t>笔记（如有道云）</a:t>
            </a:r>
            <a:r>
              <a:rPr lang="en-US" altLang="zh-CN" kern="100" dirty="0" err="1">
                <a:latin typeface="Calibri" panose="020F0502020204030204" pitchFamily="34" charset="0"/>
                <a:ea typeface="宋体" panose="02010600030101010101" pitchFamily="2" charset="-122"/>
                <a:cs typeface="宋体" panose="02010600030101010101" pitchFamily="2" charset="-122"/>
              </a:rPr>
              <a:t>github</a:t>
            </a:r>
            <a:endParaRPr lang="zh-CN" altLang="zh-CN" kern="100" dirty="0">
              <a:latin typeface="Calibri" panose="020F0502020204030204" pitchFamily="34" charset="0"/>
              <a:ea typeface="宋体" panose="02010600030101010101" pitchFamily="2" charset="-122"/>
              <a:cs typeface="Times New Roman" panose="02020603050405020304" pitchFamily="18" charset="0"/>
            </a:endParaRPr>
          </a:p>
          <a:p>
            <a:pPr indent="464185"/>
            <a:r>
              <a:rPr lang="en-US" altLang="zh-CN" kern="100" dirty="0">
                <a:latin typeface="Calibri" panose="020F0502020204030204" pitchFamily="34" charset="0"/>
                <a:ea typeface="宋体" panose="02010600030101010101" pitchFamily="2" charset="-122"/>
                <a:cs typeface="宋体" panose="02010600030101010101" pitchFamily="2" charset="-122"/>
              </a:rPr>
              <a:t>mark Man</a:t>
            </a:r>
            <a:r>
              <a:rPr lang="zh-CN" altLang="zh-CN" kern="100" dirty="0">
                <a:latin typeface="Calibri" panose="020F0502020204030204" pitchFamily="34" charset="0"/>
                <a:ea typeface="宋体" panose="02010600030101010101" pitchFamily="2" charset="-122"/>
                <a:cs typeface="宋体" panose="02010600030101010101" pitchFamily="2" charset="-122"/>
              </a:rPr>
              <a:t>（基本的页面样式标注）</a:t>
            </a:r>
            <a:endParaRPr lang="zh-CN" altLang="zh-CN" kern="100" dirty="0">
              <a:latin typeface="Calibri" panose="020F0502020204030204" pitchFamily="34" charset="0"/>
              <a:ea typeface="宋体" panose="02010600030101010101" pitchFamily="2" charset="-122"/>
              <a:cs typeface="Times New Roman" panose="02020603050405020304" pitchFamily="18" charset="0"/>
            </a:endParaRPr>
          </a:p>
          <a:p>
            <a:pPr indent="464185"/>
            <a:r>
              <a:rPr lang="en-US" altLang="zh-CN" kern="100" dirty="0" err="1">
                <a:latin typeface="Calibri" panose="020F0502020204030204" pitchFamily="34" charset="0"/>
                <a:ea typeface="宋体" panose="02010600030101010101" pitchFamily="2" charset="-122"/>
                <a:cs typeface="宋体" panose="02010600030101010101" pitchFamily="2" charset="-122"/>
              </a:rPr>
              <a:t>iconfont</a:t>
            </a:r>
            <a:r>
              <a:rPr lang="zh-CN" altLang="zh-CN" kern="100" dirty="0">
                <a:latin typeface="Calibri" panose="020F0502020204030204" pitchFamily="34" charset="0"/>
                <a:ea typeface="宋体" panose="02010600030101010101" pitchFamily="2" charset="-122"/>
                <a:cs typeface="宋体" panose="02010600030101010101" pitchFamily="2" charset="-122"/>
              </a:rPr>
              <a:t>（阿里巴巴字体图标库）</a:t>
            </a:r>
            <a:endParaRPr lang="zh-CN" altLang="zh-CN" kern="100" dirty="0">
              <a:latin typeface="Calibri" panose="020F0502020204030204" pitchFamily="34" charset="0"/>
              <a:ea typeface="宋体" panose="02010600030101010101" pitchFamily="2" charset="-122"/>
              <a:cs typeface="Times New Roman" panose="02020603050405020304" pitchFamily="18" charset="0"/>
            </a:endParaRPr>
          </a:p>
          <a:p>
            <a:pPr indent="464185"/>
            <a:r>
              <a:rPr lang="en-US" altLang="zh-CN" kern="100" dirty="0" err="1">
                <a:latin typeface="Calibri" panose="020F0502020204030204" pitchFamily="34" charset="0"/>
                <a:ea typeface="宋体" panose="02010600030101010101" pitchFamily="2" charset="-122"/>
                <a:cs typeface="宋体" panose="02010600030101010101" pitchFamily="2" charset="-122"/>
              </a:rPr>
              <a:t>weui</a:t>
            </a:r>
            <a:r>
              <a:rPr lang="zh-CN" altLang="zh-CN" kern="100" dirty="0">
                <a:latin typeface="Calibri" panose="020F0502020204030204" pitchFamily="34" charset="0"/>
                <a:ea typeface="宋体" panose="02010600030101010101" pitchFamily="2" charset="-122"/>
                <a:cs typeface="宋体" panose="02010600030101010101" pitchFamily="2" charset="-122"/>
              </a:rPr>
              <a:t>（微信样式框架）</a:t>
            </a:r>
            <a:endParaRPr lang="zh-CN" altLang="zh-CN" kern="100" dirty="0">
              <a:latin typeface="Calibri" panose="020F0502020204030204" pitchFamily="34" charset="0"/>
              <a:ea typeface="宋体" panose="02010600030101010101" pitchFamily="2" charset="-122"/>
              <a:cs typeface="Times New Roman" panose="02020603050405020304" pitchFamily="18" charset="0"/>
            </a:endParaRPr>
          </a:p>
        </p:txBody>
      </p:sp>
      <p:sp>
        <p:nvSpPr>
          <p:cNvPr id="32" name="文本框 31">
            <a:extLst>
              <a:ext uri="{FF2B5EF4-FFF2-40B4-BE49-F238E27FC236}">
                <a16:creationId xmlns:a16="http://schemas.microsoft.com/office/drawing/2014/main" id="{1AF40ED5-BFA6-4276-80D0-4C3EEAE46825}"/>
              </a:ext>
            </a:extLst>
          </p:cNvPr>
          <p:cNvSpPr txBox="1">
            <a:spLocks noChangeArrowheads="1"/>
          </p:cNvSpPr>
          <p:nvPr/>
        </p:nvSpPr>
        <p:spPr bwMode="auto">
          <a:xfrm>
            <a:off x="285846" y="483760"/>
            <a:ext cx="465762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defTabSz="609585"/>
            <a:r>
              <a:rPr lang="zh-CN" altLang="en-US" sz="3600" b="1" dirty="0">
                <a:latin typeface="微软雅黑" pitchFamily="34" charset="-122"/>
                <a:ea typeface="微软雅黑" pitchFamily="34" charset="-122"/>
              </a:rPr>
              <a:t>技术可行性分析：</a:t>
            </a:r>
          </a:p>
        </p:txBody>
      </p:sp>
      <p:sp>
        <p:nvSpPr>
          <p:cNvPr id="3" name="文本框 2">
            <a:extLst>
              <a:ext uri="{FF2B5EF4-FFF2-40B4-BE49-F238E27FC236}">
                <a16:creationId xmlns:a16="http://schemas.microsoft.com/office/drawing/2014/main" id="{44C675F4-EBD7-468A-A1C3-D0CF8D2CB996}"/>
              </a:ext>
            </a:extLst>
          </p:cNvPr>
          <p:cNvSpPr txBox="1"/>
          <p:nvPr/>
        </p:nvSpPr>
        <p:spPr>
          <a:xfrm>
            <a:off x="10019841" y="5045730"/>
            <a:ext cx="658146" cy="369332"/>
          </a:xfrm>
          <a:prstGeom prst="rect">
            <a:avLst/>
          </a:prstGeom>
          <a:noFill/>
        </p:spPr>
        <p:txBody>
          <a:bodyPr wrap="square" rtlCol="0">
            <a:spAutoFit/>
          </a:bodyPr>
          <a:lstStyle/>
          <a:p>
            <a:r>
              <a:rPr lang="en-US" altLang="zh-CN"/>
              <a:t>[2]</a:t>
            </a:r>
            <a:endParaRPr lang="zh-CN" altLang="en-US" dirty="0"/>
          </a:p>
        </p:txBody>
      </p:sp>
    </p:spTree>
    <p:extLst>
      <p:ext uri="{BB962C8B-B14F-4D97-AF65-F5344CB8AC3E}">
        <p14:creationId xmlns:p14="http://schemas.microsoft.com/office/powerpoint/2010/main" val="181177364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5843"/>
                                        </p:tgtEl>
                                        <p:attrNameLst>
                                          <p:attrName>style.visibility</p:attrName>
                                        </p:attrNameLst>
                                      </p:cBhvr>
                                      <p:to>
                                        <p:strVal val="visible"/>
                                      </p:to>
                                    </p:set>
                                    <p:animEffect transition="in" filter="randombar(horizontal)">
                                      <p:cBhvr>
                                        <p:cTn id="7" dur="500"/>
                                        <p:tgtEl>
                                          <p:spTgt spid="35843"/>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35844"/>
                                        </p:tgtEl>
                                        <p:attrNameLst>
                                          <p:attrName>style.visibility</p:attrName>
                                        </p:attrNameLst>
                                      </p:cBhvr>
                                      <p:to>
                                        <p:strVal val="visible"/>
                                      </p:to>
                                    </p:set>
                                    <p:animEffect transition="in" filter="randombar(horizontal)">
                                      <p:cBhvr>
                                        <p:cTn id="10" dur="500"/>
                                        <p:tgtEl>
                                          <p:spTgt spid="35844"/>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35845"/>
                                        </p:tgtEl>
                                        <p:attrNameLst>
                                          <p:attrName>style.visibility</p:attrName>
                                        </p:attrNameLst>
                                      </p:cBhvr>
                                      <p:to>
                                        <p:strVal val="visible"/>
                                      </p:to>
                                    </p:set>
                                    <p:animEffect transition="in" filter="randombar(horizontal)">
                                      <p:cBhvr>
                                        <p:cTn id="13" dur="500"/>
                                        <p:tgtEl>
                                          <p:spTgt spid="35845"/>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35846"/>
                                        </p:tgtEl>
                                        <p:attrNameLst>
                                          <p:attrName>style.visibility</p:attrName>
                                        </p:attrNameLst>
                                      </p:cBhvr>
                                      <p:to>
                                        <p:strVal val="visible"/>
                                      </p:to>
                                    </p:set>
                                    <p:animEffect transition="in" filter="randombar(horizontal)">
                                      <p:cBhvr>
                                        <p:cTn id="16" dur="500"/>
                                        <p:tgtEl>
                                          <p:spTgt spid="35846"/>
                                        </p:tgtEl>
                                      </p:cBhvr>
                                    </p:animEffect>
                                  </p:childTnLst>
                                </p:cTn>
                              </p:par>
                              <p:par>
                                <p:cTn id="17" presetID="14" presetClass="entr" presetSubtype="10" fill="hold" grpId="0" nodeType="withEffect">
                                  <p:stCondLst>
                                    <p:cond delay="0"/>
                                  </p:stCondLst>
                                  <p:childTnLst>
                                    <p:set>
                                      <p:cBhvr>
                                        <p:cTn id="18" dur="1" fill="hold">
                                          <p:stCondLst>
                                            <p:cond delay="0"/>
                                          </p:stCondLst>
                                        </p:cTn>
                                        <p:tgtEl>
                                          <p:spTgt spid="35847"/>
                                        </p:tgtEl>
                                        <p:attrNameLst>
                                          <p:attrName>style.visibility</p:attrName>
                                        </p:attrNameLst>
                                      </p:cBhvr>
                                      <p:to>
                                        <p:strVal val="visible"/>
                                      </p:to>
                                    </p:set>
                                    <p:animEffect transition="in" filter="randombar(horizontal)">
                                      <p:cBhvr>
                                        <p:cTn id="19" dur="500"/>
                                        <p:tgtEl>
                                          <p:spTgt spid="35847"/>
                                        </p:tgtEl>
                                      </p:cBhvr>
                                    </p:animEffect>
                                  </p:childTnLst>
                                </p:cTn>
                              </p:par>
                              <p:par>
                                <p:cTn id="20" presetID="14" presetClass="entr" presetSubtype="10" fill="hold" grpId="0" nodeType="withEffect">
                                  <p:stCondLst>
                                    <p:cond delay="0"/>
                                  </p:stCondLst>
                                  <p:childTnLst>
                                    <p:set>
                                      <p:cBhvr>
                                        <p:cTn id="21" dur="1" fill="hold">
                                          <p:stCondLst>
                                            <p:cond delay="0"/>
                                          </p:stCondLst>
                                        </p:cTn>
                                        <p:tgtEl>
                                          <p:spTgt spid="35848"/>
                                        </p:tgtEl>
                                        <p:attrNameLst>
                                          <p:attrName>style.visibility</p:attrName>
                                        </p:attrNameLst>
                                      </p:cBhvr>
                                      <p:to>
                                        <p:strVal val="visible"/>
                                      </p:to>
                                    </p:set>
                                    <p:animEffect transition="in" filter="randombar(horizontal)">
                                      <p:cBhvr>
                                        <p:cTn id="22" dur="500"/>
                                        <p:tgtEl>
                                          <p:spTgt spid="35848"/>
                                        </p:tgtEl>
                                      </p:cBhvr>
                                    </p:animEffect>
                                  </p:childTnLst>
                                </p:cTn>
                              </p:par>
                              <p:par>
                                <p:cTn id="23" presetID="14" presetClass="entr" presetSubtype="10" fill="hold" grpId="0" nodeType="withEffect">
                                  <p:stCondLst>
                                    <p:cond delay="0"/>
                                  </p:stCondLst>
                                  <p:childTnLst>
                                    <p:set>
                                      <p:cBhvr>
                                        <p:cTn id="24" dur="1" fill="hold">
                                          <p:stCondLst>
                                            <p:cond delay="0"/>
                                          </p:stCondLst>
                                        </p:cTn>
                                        <p:tgtEl>
                                          <p:spTgt spid="35849"/>
                                        </p:tgtEl>
                                        <p:attrNameLst>
                                          <p:attrName>style.visibility</p:attrName>
                                        </p:attrNameLst>
                                      </p:cBhvr>
                                      <p:to>
                                        <p:strVal val="visible"/>
                                      </p:to>
                                    </p:set>
                                    <p:animEffect transition="in" filter="randombar(horizontal)">
                                      <p:cBhvr>
                                        <p:cTn id="25" dur="500"/>
                                        <p:tgtEl>
                                          <p:spTgt spid="35849"/>
                                        </p:tgtEl>
                                      </p:cBhvr>
                                    </p:animEffect>
                                  </p:childTnLst>
                                </p:cTn>
                              </p:par>
                              <p:par>
                                <p:cTn id="26" presetID="14" presetClass="entr" presetSubtype="10" fill="hold" grpId="0" nodeType="withEffect">
                                  <p:stCondLst>
                                    <p:cond delay="0"/>
                                  </p:stCondLst>
                                  <p:childTnLst>
                                    <p:set>
                                      <p:cBhvr>
                                        <p:cTn id="27" dur="1" fill="hold">
                                          <p:stCondLst>
                                            <p:cond delay="0"/>
                                          </p:stCondLst>
                                        </p:cTn>
                                        <p:tgtEl>
                                          <p:spTgt spid="35850"/>
                                        </p:tgtEl>
                                        <p:attrNameLst>
                                          <p:attrName>style.visibility</p:attrName>
                                        </p:attrNameLst>
                                      </p:cBhvr>
                                      <p:to>
                                        <p:strVal val="visible"/>
                                      </p:to>
                                    </p:set>
                                    <p:animEffect transition="in" filter="randombar(horizontal)">
                                      <p:cBhvr>
                                        <p:cTn id="28" dur="500"/>
                                        <p:tgtEl>
                                          <p:spTgt spid="35850"/>
                                        </p:tgtEl>
                                      </p:cBhvr>
                                    </p:animEffect>
                                  </p:childTnLst>
                                </p:cTn>
                              </p:par>
                              <p:par>
                                <p:cTn id="29" presetID="14" presetClass="entr" presetSubtype="10" fill="hold" grpId="0" nodeType="withEffect">
                                  <p:stCondLst>
                                    <p:cond delay="0"/>
                                  </p:stCondLst>
                                  <p:childTnLst>
                                    <p:set>
                                      <p:cBhvr>
                                        <p:cTn id="30" dur="1" fill="hold">
                                          <p:stCondLst>
                                            <p:cond delay="0"/>
                                          </p:stCondLst>
                                        </p:cTn>
                                        <p:tgtEl>
                                          <p:spTgt spid="35851"/>
                                        </p:tgtEl>
                                        <p:attrNameLst>
                                          <p:attrName>style.visibility</p:attrName>
                                        </p:attrNameLst>
                                      </p:cBhvr>
                                      <p:to>
                                        <p:strVal val="visible"/>
                                      </p:to>
                                    </p:set>
                                    <p:animEffect transition="in" filter="randombar(horizontal)">
                                      <p:cBhvr>
                                        <p:cTn id="31" dur="500"/>
                                        <p:tgtEl>
                                          <p:spTgt spid="35851"/>
                                        </p:tgtEl>
                                      </p:cBhvr>
                                    </p:animEffect>
                                  </p:childTnLst>
                                </p:cTn>
                              </p:par>
                              <p:par>
                                <p:cTn id="32" presetID="14" presetClass="entr" presetSubtype="10" fill="hold" grpId="0" nodeType="withEffect">
                                  <p:stCondLst>
                                    <p:cond delay="0"/>
                                  </p:stCondLst>
                                  <p:childTnLst>
                                    <p:set>
                                      <p:cBhvr>
                                        <p:cTn id="33" dur="1" fill="hold">
                                          <p:stCondLst>
                                            <p:cond delay="0"/>
                                          </p:stCondLst>
                                        </p:cTn>
                                        <p:tgtEl>
                                          <p:spTgt spid="35853"/>
                                        </p:tgtEl>
                                        <p:attrNameLst>
                                          <p:attrName>style.visibility</p:attrName>
                                        </p:attrNameLst>
                                      </p:cBhvr>
                                      <p:to>
                                        <p:strVal val="visible"/>
                                      </p:to>
                                    </p:set>
                                    <p:animEffect transition="in" filter="randombar(horizontal)">
                                      <p:cBhvr>
                                        <p:cTn id="34" dur="500"/>
                                        <p:tgtEl>
                                          <p:spTgt spid="35853"/>
                                        </p:tgtEl>
                                      </p:cBhvr>
                                    </p:animEffect>
                                  </p:childTnLst>
                                </p:cTn>
                              </p:par>
                              <p:par>
                                <p:cTn id="35" presetID="14" presetClass="entr" presetSubtype="10" fill="hold" grpId="0" nodeType="withEffect">
                                  <p:stCondLst>
                                    <p:cond delay="0"/>
                                  </p:stCondLst>
                                  <p:childTnLst>
                                    <p:set>
                                      <p:cBhvr>
                                        <p:cTn id="36" dur="1" fill="hold">
                                          <p:stCondLst>
                                            <p:cond delay="0"/>
                                          </p:stCondLst>
                                        </p:cTn>
                                        <p:tgtEl>
                                          <p:spTgt spid="35854"/>
                                        </p:tgtEl>
                                        <p:attrNameLst>
                                          <p:attrName>style.visibility</p:attrName>
                                        </p:attrNameLst>
                                      </p:cBhvr>
                                      <p:to>
                                        <p:strVal val="visible"/>
                                      </p:to>
                                    </p:set>
                                    <p:animEffect transition="in" filter="randombar(horizontal)">
                                      <p:cBhvr>
                                        <p:cTn id="37" dur="500"/>
                                        <p:tgtEl>
                                          <p:spTgt spid="35854"/>
                                        </p:tgtEl>
                                      </p:cBhvr>
                                    </p:animEffect>
                                  </p:childTnLst>
                                </p:cTn>
                              </p:par>
                              <p:par>
                                <p:cTn id="38" presetID="14" presetClass="entr" presetSubtype="10" fill="hold" nodeType="withEffect">
                                  <p:stCondLst>
                                    <p:cond delay="0"/>
                                  </p:stCondLst>
                                  <p:childTnLst>
                                    <p:set>
                                      <p:cBhvr>
                                        <p:cTn id="39" dur="1" fill="hold">
                                          <p:stCondLst>
                                            <p:cond delay="0"/>
                                          </p:stCondLst>
                                        </p:cTn>
                                        <p:tgtEl>
                                          <p:spTgt spid="35855"/>
                                        </p:tgtEl>
                                        <p:attrNameLst>
                                          <p:attrName>style.visibility</p:attrName>
                                        </p:attrNameLst>
                                      </p:cBhvr>
                                      <p:to>
                                        <p:strVal val="visible"/>
                                      </p:to>
                                    </p:set>
                                    <p:animEffect transition="in" filter="randombar(horizontal)">
                                      <p:cBhvr>
                                        <p:cTn id="40" dur="500"/>
                                        <p:tgtEl>
                                          <p:spTgt spid="35855"/>
                                        </p:tgtEl>
                                      </p:cBhvr>
                                    </p:animEffect>
                                  </p:childTnLst>
                                </p:cTn>
                              </p:par>
                              <p:par>
                                <p:cTn id="41" presetID="14" presetClass="entr" presetSubtype="10" fill="hold" nodeType="withEffect">
                                  <p:stCondLst>
                                    <p:cond delay="0"/>
                                  </p:stCondLst>
                                  <p:childTnLst>
                                    <p:set>
                                      <p:cBhvr>
                                        <p:cTn id="42" dur="1" fill="hold">
                                          <p:stCondLst>
                                            <p:cond delay="0"/>
                                          </p:stCondLst>
                                        </p:cTn>
                                        <p:tgtEl>
                                          <p:spTgt spid="35856"/>
                                        </p:tgtEl>
                                        <p:attrNameLst>
                                          <p:attrName>style.visibility</p:attrName>
                                        </p:attrNameLst>
                                      </p:cBhvr>
                                      <p:to>
                                        <p:strVal val="visible"/>
                                      </p:to>
                                    </p:set>
                                    <p:animEffect transition="in" filter="randombar(horizontal)">
                                      <p:cBhvr>
                                        <p:cTn id="43" dur="500"/>
                                        <p:tgtEl>
                                          <p:spTgt spid="35856"/>
                                        </p:tgtEl>
                                      </p:cBhvr>
                                    </p:animEffect>
                                  </p:childTnLst>
                                </p:cTn>
                              </p:par>
                              <p:par>
                                <p:cTn id="44" presetID="14" presetClass="entr" presetSubtype="10" fill="hold" nodeType="withEffect">
                                  <p:stCondLst>
                                    <p:cond delay="0"/>
                                  </p:stCondLst>
                                  <p:childTnLst>
                                    <p:set>
                                      <p:cBhvr>
                                        <p:cTn id="45" dur="1" fill="hold">
                                          <p:stCondLst>
                                            <p:cond delay="0"/>
                                          </p:stCondLst>
                                        </p:cTn>
                                        <p:tgtEl>
                                          <p:spTgt spid="35857"/>
                                        </p:tgtEl>
                                        <p:attrNameLst>
                                          <p:attrName>style.visibility</p:attrName>
                                        </p:attrNameLst>
                                      </p:cBhvr>
                                      <p:to>
                                        <p:strVal val="visible"/>
                                      </p:to>
                                    </p:set>
                                    <p:animEffect transition="in" filter="randombar(horizontal)">
                                      <p:cBhvr>
                                        <p:cTn id="46" dur="500"/>
                                        <p:tgtEl>
                                          <p:spTgt spid="35857"/>
                                        </p:tgtEl>
                                      </p:cBhvr>
                                    </p:animEffect>
                                  </p:childTnLst>
                                </p:cTn>
                              </p:par>
                              <p:par>
                                <p:cTn id="47" presetID="14" presetClass="entr" presetSubtype="10" fill="hold" nodeType="withEffect">
                                  <p:stCondLst>
                                    <p:cond delay="0"/>
                                  </p:stCondLst>
                                  <p:childTnLst>
                                    <p:set>
                                      <p:cBhvr>
                                        <p:cTn id="48" dur="1" fill="hold">
                                          <p:stCondLst>
                                            <p:cond delay="0"/>
                                          </p:stCondLst>
                                        </p:cTn>
                                        <p:tgtEl>
                                          <p:spTgt spid="35858"/>
                                        </p:tgtEl>
                                        <p:attrNameLst>
                                          <p:attrName>style.visibility</p:attrName>
                                        </p:attrNameLst>
                                      </p:cBhvr>
                                      <p:to>
                                        <p:strVal val="visible"/>
                                      </p:to>
                                    </p:set>
                                    <p:animEffect transition="in" filter="randombar(horizontal)">
                                      <p:cBhvr>
                                        <p:cTn id="49" dur="500"/>
                                        <p:tgtEl>
                                          <p:spTgt spid="35858"/>
                                        </p:tgtEl>
                                      </p:cBhvr>
                                    </p:animEffect>
                                  </p:childTnLst>
                                </p:cTn>
                              </p:par>
                              <p:par>
                                <p:cTn id="50" presetID="14" presetClass="entr" presetSubtype="10" fill="hold" nodeType="withEffect">
                                  <p:stCondLst>
                                    <p:cond delay="0"/>
                                  </p:stCondLst>
                                  <p:childTnLst>
                                    <p:set>
                                      <p:cBhvr>
                                        <p:cTn id="51" dur="1" fill="hold">
                                          <p:stCondLst>
                                            <p:cond delay="0"/>
                                          </p:stCondLst>
                                        </p:cTn>
                                        <p:tgtEl>
                                          <p:spTgt spid="35859"/>
                                        </p:tgtEl>
                                        <p:attrNameLst>
                                          <p:attrName>style.visibility</p:attrName>
                                        </p:attrNameLst>
                                      </p:cBhvr>
                                      <p:to>
                                        <p:strVal val="visible"/>
                                      </p:to>
                                    </p:set>
                                    <p:animEffect transition="in" filter="randombar(horizontal)">
                                      <p:cBhvr>
                                        <p:cTn id="52" dur="500"/>
                                        <p:tgtEl>
                                          <p:spTgt spid="358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43" grpId="0" animBg="1"/>
      <p:bldP spid="35844" grpId="0"/>
      <p:bldP spid="35845" grpId="0" animBg="1"/>
      <p:bldP spid="35846" grpId="0"/>
      <p:bldP spid="35847" grpId="0" animBg="1"/>
      <p:bldP spid="35848" grpId="0"/>
      <p:bldP spid="35849" grpId="0" animBg="1"/>
      <p:bldP spid="35850" grpId="0"/>
      <p:bldP spid="35851" grpId="0" animBg="1"/>
      <p:bldP spid="35853" grpId="0" animBg="1"/>
      <p:bldP spid="3585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任意多边形 2"/>
          <p:cNvSpPr>
            <a:spLocks/>
          </p:cNvSpPr>
          <p:nvPr/>
        </p:nvSpPr>
        <p:spPr bwMode="auto">
          <a:xfrm>
            <a:off x="135685" y="4166030"/>
            <a:ext cx="12192000" cy="2644775"/>
          </a:xfrm>
          <a:custGeom>
            <a:avLst/>
            <a:gdLst>
              <a:gd name="T0" fmla="*/ 8360180 w 12192000"/>
              <a:gd name="T1" fmla="*/ 0 h 2644815"/>
              <a:gd name="T2" fmla="*/ 12192000 w 12192000"/>
              <a:gd name="T3" fmla="*/ 844900 h 2644815"/>
              <a:gd name="T4" fmla="*/ 12192000 w 12192000"/>
              <a:gd name="T5" fmla="*/ 2644655 h 2644815"/>
              <a:gd name="T6" fmla="*/ 0 w 12192000"/>
              <a:gd name="T7" fmla="*/ 2644655 h 2644815"/>
              <a:gd name="T8" fmla="*/ 0 w 12192000"/>
              <a:gd name="T9" fmla="*/ 1458323 h 2644815"/>
              <a:gd name="T10" fmla="*/ 144023 w 12192000"/>
              <a:gd name="T11" fmla="*/ 1451077 h 2644815"/>
              <a:gd name="T12" fmla="*/ 8360180 w 12192000"/>
              <a:gd name="T13" fmla="*/ 0 h 264481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192000" h="2644815">
                <a:moveTo>
                  <a:pt x="8360180" y="0"/>
                </a:moveTo>
                <a:lnTo>
                  <a:pt x="12192000" y="844952"/>
                </a:lnTo>
                <a:lnTo>
                  <a:pt x="12192000" y="2644815"/>
                </a:lnTo>
                <a:lnTo>
                  <a:pt x="0" y="2644815"/>
                </a:lnTo>
                <a:lnTo>
                  <a:pt x="0" y="1458411"/>
                </a:lnTo>
                <a:lnTo>
                  <a:pt x="144023" y="1451165"/>
                </a:lnTo>
                <a:lnTo>
                  <a:pt x="8360180" y="0"/>
                </a:lnTo>
                <a:close/>
              </a:path>
            </a:pathLst>
          </a:custGeom>
          <a:solidFill>
            <a:srgbClr val="404040"/>
          </a:solidFill>
          <a:ln w="25400" cap="flat" cmpd="sng">
            <a:solidFill>
              <a:srgbClr val="000000">
                <a:alpha val="0"/>
              </a:srgbClr>
            </a:solidFill>
            <a:round/>
            <a:headEnd/>
            <a:tailEnd/>
          </a:ln>
        </p:spPr>
        <p:txBody>
          <a:bodyPr lIns="0" tIns="0" rIns="0" bIns="0" anchor="ctr"/>
          <a:lstStyle/>
          <a:p>
            <a:pPr defTabSz="609585"/>
            <a:endParaRPr lang="zh-CN" altLang="en-US" dirty="0">
              <a:solidFill>
                <a:prstClr val="black"/>
              </a:solidFill>
              <a:latin typeface="Calibri" panose="020F0502020204030204"/>
              <a:ea typeface="等线" panose="02010600030101010101" pitchFamily="2" charset="-122"/>
            </a:endParaRPr>
          </a:p>
        </p:txBody>
      </p:sp>
      <p:sp>
        <p:nvSpPr>
          <p:cNvPr id="4" name="文本框 3">
            <a:extLst>
              <a:ext uri="{FF2B5EF4-FFF2-40B4-BE49-F238E27FC236}">
                <a16:creationId xmlns:a16="http://schemas.microsoft.com/office/drawing/2014/main" id="{BFF8B448-0F43-4040-8376-C3D1A512FD3C}"/>
              </a:ext>
            </a:extLst>
          </p:cNvPr>
          <p:cNvSpPr txBox="1">
            <a:spLocks noChangeArrowheads="1"/>
          </p:cNvSpPr>
          <p:nvPr/>
        </p:nvSpPr>
        <p:spPr bwMode="auto">
          <a:xfrm>
            <a:off x="6377203" y="5535612"/>
            <a:ext cx="4657628"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defTabSz="609585"/>
            <a:r>
              <a:rPr lang="zh-CN" altLang="en-US" sz="4400" b="1" dirty="0">
                <a:solidFill>
                  <a:schemeClr val="bg1">
                    <a:lumMod val="95000"/>
                  </a:schemeClr>
                </a:solidFill>
                <a:latin typeface="微软雅黑" pitchFamily="34" charset="-122"/>
                <a:ea typeface="微软雅黑" pitchFamily="34" charset="-122"/>
              </a:rPr>
              <a:t>经济可行性分析</a:t>
            </a:r>
          </a:p>
        </p:txBody>
      </p:sp>
      <p:pic>
        <p:nvPicPr>
          <p:cNvPr id="5" name="图片 4">
            <a:extLst>
              <a:ext uri="{FF2B5EF4-FFF2-40B4-BE49-F238E27FC236}">
                <a16:creationId xmlns:a16="http://schemas.microsoft.com/office/drawing/2014/main" id="{331413E4-CF81-4EE6-A740-ECC10849A0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49093" y="289812"/>
            <a:ext cx="6360316" cy="4205498"/>
          </a:xfrm>
          <a:prstGeom prst="rect">
            <a:avLst/>
          </a:prstGeom>
          <a:ln w="63500">
            <a:solidFill>
              <a:schemeClr val="tx1"/>
            </a:solidFill>
          </a:ln>
        </p:spPr>
      </p:pic>
      <p:sp>
        <p:nvSpPr>
          <p:cNvPr id="2" name="矩形 1">
            <a:extLst>
              <a:ext uri="{FF2B5EF4-FFF2-40B4-BE49-F238E27FC236}">
                <a16:creationId xmlns:a16="http://schemas.microsoft.com/office/drawing/2014/main" id="{3F9466B9-142A-4CC0-9F5A-B89EF2F061AC}"/>
              </a:ext>
            </a:extLst>
          </p:cNvPr>
          <p:cNvSpPr/>
          <p:nvPr/>
        </p:nvSpPr>
        <p:spPr>
          <a:xfrm>
            <a:off x="218277" y="289812"/>
            <a:ext cx="5395131" cy="3970318"/>
          </a:xfrm>
          <a:prstGeom prst="rect">
            <a:avLst/>
          </a:prstGeom>
        </p:spPr>
        <p:txBody>
          <a:bodyPr wrap="square">
            <a:spAutoFit/>
          </a:bodyPr>
          <a:lstStyle/>
          <a:p>
            <a:pPr marL="72000" indent="200025"/>
            <a:r>
              <a:rPr lang="en-US" altLang="zh-CN" sz="2800" kern="100" dirty="0">
                <a:latin typeface="Calibri" panose="020F0502020204030204" pitchFamily="34" charset="0"/>
                <a:ea typeface="宋体" panose="02010600030101010101" pitchFamily="2" charset="-122"/>
                <a:cs typeface="宋体" panose="02010600030101010101" pitchFamily="2" charset="-122"/>
              </a:rPr>
              <a:t>       </a:t>
            </a:r>
            <a:r>
              <a:rPr lang="zh-CN" altLang="zh-CN" sz="2800" kern="100" dirty="0">
                <a:latin typeface="Calibri" panose="020F0502020204030204" pitchFamily="34" charset="0"/>
                <a:ea typeface="宋体" panose="02010600030101010101" pitchFamily="2" charset="-122"/>
                <a:cs typeface="宋体" panose="02010600030101010101" pitchFamily="2" charset="-122"/>
              </a:rPr>
              <a:t>微信开发者工具、开发指南等文档都是微信官方免费提供的，且人力资源消耗是免费的，由本软件工程的老师负责免费指导，且计算机资源小组内部消耗，所以该项目开发成本很低，所以开发这么一个基于小程序的校内图书交易和共享的平台在经济方面是完全可行的。</a:t>
            </a:r>
            <a:endParaRPr lang="zh-CN" altLang="zh-CN" sz="2800" kern="100" dirty="0">
              <a:latin typeface="Calibri" panose="020F0502020204030204" pitchFamily="34"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409894416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9938"/>
                                        </p:tgtEl>
                                        <p:attrNameLst>
                                          <p:attrName>style.visibility</p:attrName>
                                        </p:attrNameLst>
                                      </p:cBhvr>
                                      <p:to>
                                        <p:strVal val="visible"/>
                                      </p:to>
                                    </p:set>
                                    <p:animEffect transition="in" filter="fade">
                                      <p:cBhvr>
                                        <p:cTn id="7" dur="1000"/>
                                        <p:tgtEl>
                                          <p:spTgt spid="39938"/>
                                        </p:tgtEl>
                                      </p:cBhvr>
                                    </p:animEffect>
                                    <p:anim calcmode="lin" valueType="num">
                                      <p:cBhvr>
                                        <p:cTn id="8" dur="1000" fill="hold"/>
                                        <p:tgtEl>
                                          <p:spTgt spid="39938"/>
                                        </p:tgtEl>
                                        <p:attrNameLst>
                                          <p:attrName>ppt_x</p:attrName>
                                        </p:attrNameLst>
                                      </p:cBhvr>
                                      <p:tavLst>
                                        <p:tav tm="0">
                                          <p:val>
                                            <p:strVal val="#ppt_x"/>
                                          </p:val>
                                        </p:tav>
                                        <p:tav tm="100000">
                                          <p:val>
                                            <p:strVal val="#ppt_x"/>
                                          </p:val>
                                        </p:tav>
                                      </p:tavLst>
                                    </p:anim>
                                    <p:anim calcmode="lin" valueType="num">
                                      <p:cBhvr>
                                        <p:cTn id="9" dur="1000" fill="hold"/>
                                        <p:tgtEl>
                                          <p:spTgt spid="3993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38"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bwMode="auto">
      <p:bgPr>
        <a:solidFill>
          <a:srgbClr val="C00000"/>
        </a:solidFill>
        <a:effectLst/>
      </p:bgPr>
    </p:bg>
    <p:spTree>
      <p:nvGrpSpPr>
        <p:cNvPr id="1" name=""/>
        <p:cNvGrpSpPr/>
        <p:nvPr/>
      </p:nvGrpSpPr>
      <p:grpSpPr>
        <a:xfrm>
          <a:off x="0" y="0"/>
          <a:ext cx="0" cy="0"/>
          <a:chOff x="0" y="0"/>
          <a:chExt cx="0" cy="0"/>
        </a:xfrm>
      </p:grpSpPr>
      <p:sp>
        <p:nvSpPr>
          <p:cNvPr id="16386" name="文本框 4"/>
          <p:cNvSpPr txBox="1">
            <a:spLocks noChangeArrowheads="1"/>
          </p:cNvSpPr>
          <p:nvPr/>
        </p:nvSpPr>
        <p:spPr bwMode="auto">
          <a:xfrm>
            <a:off x="5224464" y="741363"/>
            <a:ext cx="184467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defTabSz="609585"/>
            <a:r>
              <a:rPr lang="en-US" altLang="zh-CN" sz="2800">
                <a:solidFill>
                  <a:srgbClr val="FFFFFF"/>
                </a:solidFill>
              </a:rPr>
              <a:t>CONTENTS</a:t>
            </a:r>
            <a:endParaRPr lang="zh-CN" altLang="en-US" sz="2800">
              <a:solidFill>
                <a:srgbClr val="FFFFFF"/>
              </a:solidFill>
            </a:endParaRPr>
          </a:p>
        </p:txBody>
      </p:sp>
      <p:cxnSp>
        <p:nvCxnSpPr>
          <p:cNvPr id="16387" name="直接连接符 6"/>
          <p:cNvCxnSpPr>
            <a:cxnSpLocks noChangeShapeType="1"/>
          </p:cNvCxnSpPr>
          <p:nvPr/>
        </p:nvCxnSpPr>
        <p:spPr bwMode="auto">
          <a:xfrm>
            <a:off x="7069139" y="1003300"/>
            <a:ext cx="2001837" cy="0"/>
          </a:xfrm>
          <a:prstGeom prst="line">
            <a:avLst/>
          </a:prstGeom>
          <a:noFill/>
          <a:ln w="6350">
            <a:solidFill>
              <a:schemeClr val="bg1"/>
            </a:solidFill>
            <a:round/>
            <a:headEnd/>
            <a:tailEnd/>
          </a:ln>
          <a:extLst>
            <a:ext uri="{909E8E84-426E-40DD-AFC4-6F175D3DCCD1}">
              <a14:hiddenFill xmlns:a14="http://schemas.microsoft.com/office/drawing/2010/main">
                <a:noFill/>
              </a14:hiddenFill>
            </a:ext>
          </a:extLst>
        </p:spPr>
      </p:cxnSp>
      <p:cxnSp>
        <p:nvCxnSpPr>
          <p:cNvPr id="16388" name="直接连接符 8"/>
          <p:cNvCxnSpPr>
            <a:cxnSpLocks noChangeShapeType="1"/>
          </p:cNvCxnSpPr>
          <p:nvPr/>
        </p:nvCxnSpPr>
        <p:spPr bwMode="auto">
          <a:xfrm>
            <a:off x="3106739" y="1003300"/>
            <a:ext cx="2001837" cy="0"/>
          </a:xfrm>
          <a:prstGeom prst="line">
            <a:avLst/>
          </a:prstGeom>
          <a:noFill/>
          <a:ln w="6350">
            <a:solidFill>
              <a:schemeClr val="bg1"/>
            </a:solidFill>
            <a:round/>
            <a:headEnd/>
            <a:tailEnd/>
          </a:ln>
          <a:extLst>
            <a:ext uri="{909E8E84-426E-40DD-AFC4-6F175D3DCCD1}">
              <a14:hiddenFill xmlns:a14="http://schemas.microsoft.com/office/drawing/2010/main">
                <a:noFill/>
              </a14:hiddenFill>
            </a:ext>
          </a:extLst>
        </p:spPr>
      </p:cxnSp>
      <p:grpSp>
        <p:nvGrpSpPr>
          <p:cNvPr id="16389" name="组合 17"/>
          <p:cNvGrpSpPr>
            <a:grpSpLocks/>
          </p:cNvGrpSpPr>
          <p:nvPr/>
        </p:nvGrpSpPr>
        <p:grpSpPr bwMode="auto">
          <a:xfrm>
            <a:off x="1025358" y="2673387"/>
            <a:ext cx="2773371" cy="1857407"/>
            <a:chOff x="-28589" y="0"/>
            <a:chExt cx="2773977" cy="1857569"/>
          </a:xfrm>
        </p:grpSpPr>
        <p:sp>
          <p:nvSpPr>
            <p:cNvPr id="16415" name="文本框 9"/>
            <p:cNvSpPr txBox="1">
              <a:spLocks noChangeArrowheads="1"/>
            </p:cNvSpPr>
            <p:nvPr/>
          </p:nvSpPr>
          <p:spPr bwMode="auto">
            <a:xfrm>
              <a:off x="58055" y="0"/>
              <a:ext cx="1596572" cy="1200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defTabSz="609585"/>
              <a:r>
                <a:rPr lang="en-US" altLang="zh-CN" sz="7200" b="1">
                  <a:solidFill>
                    <a:srgbClr val="FFFFFF"/>
                  </a:solidFill>
                  <a:latin typeface="微软雅黑" pitchFamily="34" charset="-122"/>
                  <a:ea typeface="微软雅黑" pitchFamily="34" charset="-122"/>
                </a:rPr>
                <a:t>01</a:t>
              </a:r>
              <a:endParaRPr lang="zh-CN" altLang="en-US" sz="7200" b="1">
                <a:solidFill>
                  <a:srgbClr val="FFFFFF"/>
                </a:solidFill>
                <a:latin typeface="微软雅黑" pitchFamily="34" charset="-122"/>
                <a:ea typeface="微软雅黑" pitchFamily="34" charset="-122"/>
              </a:endParaRPr>
            </a:p>
          </p:txBody>
        </p:sp>
        <p:sp>
          <p:nvSpPr>
            <p:cNvPr id="16416" name="文本框 10"/>
            <p:cNvSpPr txBox="1">
              <a:spLocks noChangeArrowheads="1"/>
            </p:cNvSpPr>
            <p:nvPr/>
          </p:nvSpPr>
          <p:spPr bwMode="auto">
            <a:xfrm>
              <a:off x="1349828" y="104768"/>
              <a:ext cx="1395560" cy="954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defTabSz="609585"/>
              <a:r>
                <a:rPr lang="zh-CN" altLang="en-US" sz="2800" b="1" dirty="0">
                  <a:solidFill>
                    <a:srgbClr val="FFFFFF"/>
                  </a:solidFill>
                  <a:latin typeface="微软雅黑" pitchFamily="34" charset="-122"/>
                  <a:ea typeface="微软雅黑" pitchFamily="34" charset="-122"/>
                </a:rPr>
                <a:t>项目</a:t>
              </a:r>
              <a:endParaRPr lang="en-US" altLang="zh-CN" sz="2800" b="1" dirty="0">
                <a:solidFill>
                  <a:srgbClr val="FFFFFF"/>
                </a:solidFill>
                <a:latin typeface="微软雅黑" pitchFamily="34" charset="-122"/>
                <a:ea typeface="微软雅黑" pitchFamily="34" charset="-122"/>
              </a:endParaRPr>
            </a:p>
            <a:p>
              <a:pPr defTabSz="609585"/>
              <a:r>
                <a:rPr lang="zh-CN" altLang="en-US" sz="2800" b="1" dirty="0">
                  <a:solidFill>
                    <a:srgbClr val="FFFFFF"/>
                  </a:solidFill>
                  <a:latin typeface="微软雅黑" pitchFamily="34" charset="-122"/>
                  <a:ea typeface="微软雅黑" pitchFamily="34" charset="-122"/>
                </a:rPr>
                <a:t>简介</a:t>
              </a:r>
            </a:p>
          </p:txBody>
        </p:sp>
        <p:sp>
          <p:nvSpPr>
            <p:cNvPr id="16417" name="文本框 11"/>
            <p:cNvSpPr txBox="1">
              <a:spLocks noChangeArrowheads="1"/>
            </p:cNvSpPr>
            <p:nvPr/>
          </p:nvSpPr>
          <p:spPr bwMode="auto">
            <a:xfrm>
              <a:off x="0" y="1160473"/>
              <a:ext cx="1349828" cy="3693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defTabSz="609585"/>
              <a:r>
                <a:rPr lang="zh-CN" altLang="en-US" dirty="0">
                  <a:solidFill>
                    <a:srgbClr val="FFFFFF"/>
                  </a:solidFill>
                  <a:latin typeface="微软雅黑" pitchFamily="34" charset="-122"/>
                  <a:ea typeface="微软雅黑" pitchFamily="34" charset="-122"/>
                </a:rPr>
                <a:t>灵感起源</a:t>
              </a:r>
            </a:p>
          </p:txBody>
        </p:sp>
        <p:sp>
          <p:nvSpPr>
            <p:cNvPr id="16418" name="文本框 12"/>
            <p:cNvSpPr txBox="1">
              <a:spLocks noChangeArrowheads="1"/>
            </p:cNvSpPr>
            <p:nvPr/>
          </p:nvSpPr>
          <p:spPr bwMode="auto">
            <a:xfrm>
              <a:off x="-28589" y="1488205"/>
              <a:ext cx="1349828" cy="3693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defTabSz="609585"/>
              <a:r>
                <a:rPr lang="zh-CN" altLang="en-US" dirty="0">
                  <a:solidFill>
                    <a:srgbClr val="FFFFFF"/>
                  </a:solidFill>
                  <a:latin typeface="微软雅黑" pitchFamily="34" charset="-122"/>
                  <a:ea typeface="微软雅黑" pitchFamily="34" charset="-122"/>
                </a:rPr>
                <a:t>项目简介</a:t>
              </a:r>
            </a:p>
          </p:txBody>
        </p:sp>
        <p:sp>
          <p:nvSpPr>
            <p:cNvPr id="16419" name="文本框 13"/>
            <p:cNvSpPr txBox="1">
              <a:spLocks noChangeArrowheads="1"/>
            </p:cNvSpPr>
            <p:nvPr/>
          </p:nvSpPr>
          <p:spPr bwMode="auto">
            <a:xfrm>
              <a:off x="1187546" y="1155619"/>
              <a:ext cx="1349828" cy="3693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defTabSz="609585"/>
              <a:r>
                <a:rPr lang="zh-CN" altLang="en-US" dirty="0">
                  <a:solidFill>
                    <a:srgbClr val="FFFFFF"/>
                  </a:solidFill>
                  <a:latin typeface="微软雅黑" pitchFamily="34" charset="-122"/>
                  <a:ea typeface="微软雅黑" pitchFamily="34" charset="-122"/>
                </a:rPr>
                <a:t>人群定位</a:t>
              </a:r>
            </a:p>
          </p:txBody>
        </p:sp>
        <p:sp>
          <p:nvSpPr>
            <p:cNvPr id="16420" name="文本框 14"/>
            <p:cNvSpPr txBox="1">
              <a:spLocks noChangeArrowheads="1"/>
            </p:cNvSpPr>
            <p:nvPr/>
          </p:nvSpPr>
          <p:spPr bwMode="auto">
            <a:xfrm>
              <a:off x="1157281" y="1488205"/>
              <a:ext cx="1349828" cy="3693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defTabSz="609585"/>
              <a:endParaRPr lang="zh-CN" altLang="en-US" dirty="0">
                <a:solidFill>
                  <a:srgbClr val="FFFFFF"/>
                </a:solidFill>
                <a:latin typeface="微软雅黑" pitchFamily="34" charset="-122"/>
                <a:ea typeface="微软雅黑" pitchFamily="34" charset="-122"/>
              </a:endParaRPr>
            </a:p>
          </p:txBody>
        </p:sp>
        <p:cxnSp>
          <p:nvCxnSpPr>
            <p:cNvPr id="16421" name="直接连接符 16"/>
            <p:cNvCxnSpPr>
              <a:cxnSpLocks noChangeShapeType="1"/>
            </p:cNvCxnSpPr>
            <p:nvPr/>
          </p:nvCxnSpPr>
          <p:spPr bwMode="auto">
            <a:xfrm>
              <a:off x="58056" y="1102417"/>
              <a:ext cx="2090057" cy="0"/>
            </a:xfrm>
            <a:prstGeom prst="line">
              <a:avLst/>
            </a:prstGeom>
            <a:noFill/>
            <a:ln w="6350">
              <a:solidFill>
                <a:schemeClr val="bg1"/>
              </a:solidFill>
              <a:round/>
              <a:headEnd/>
              <a:tailEnd/>
            </a:ln>
            <a:extLst>
              <a:ext uri="{909E8E84-426E-40DD-AFC4-6F175D3DCCD1}">
                <a14:hiddenFill xmlns:a14="http://schemas.microsoft.com/office/drawing/2010/main">
                  <a:noFill/>
                </a14:hiddenFill>
              </a:ext>
            </a:extLst>
          </p:spPr>
        </p:cxnSp>
      </p:grpSp>
      <p:grpSp>
        <p:nvGrpSpPr>
          <p:cNvPr id="16390" name="组合 18"/>
          <p:cNvGrpSpPr>
            <a:grpSpLocks/>
          </p:cNvGrpSpPr>
          <p:nvPr/>
        </p:nvGrpSpPr>
        <p:grpSpPr bwMode="auto">
          <a:xfrm>
            <a:off x="4847358" y="2632910"/>
            <a:ext cx="2744788" cy="1857407"/>
            <a:chOff x="0" y="0"/>
            <a:chExt cx="2745388" cy="1857571"/>
          </a:xfrm>
        </p:grpSpPr>
        <p:sp>
          <p:nvSpPr>
            <p:cNvPr id="16408" name="文本框 19"/>
            <p:cNvSpPr txBox="1">
              <a:spLocks noChangeArrowheads="1"/>
            </p:cNvSpPr>
            <p:nvPr/>
          </p:nvSpPr>
          <p:spPr bwMode="auto">
            <a:xfrm>
              <a:off x="58055" y="0"/>
              <a:ext cx="1596572" cy="12004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defTabSz="609585"/>
              <a:r>
                <a:rPr lang="en-US" altLang="zh-CN" sz="7200" b="1" dirty="0">
                  <a:solidFill>
                    <a:srgbClr val="FFFFFF"/>
                  </a:solidFill>
                  <a:latin typeface="微软雅黑" pitchFamily="34" charset="-122"/>
                  <a:ea typeface="微软雅黑" pitchFamily="34" charset="-122"/>
                </a:rPr>
                <a:t>02</a:t>
              </a:r>
              <a:endParaRPr lang="zh-CN" altLang="en-US" sz="7200" b="1" dirty="0">
                <a:solidFill>
                  <a:srgbClr val="FFFFFF"/>
                </a:solidFill>
                <a:latin typeface="微软雅黑" pitchFamily="34" charset="-122"/>
                <a:ea typeface="微软雅黑" pitchFamily="34" charset="-122"/>
              </a:endParaRPr>
            </a:p>
          </p:txBody>
        </p:sp>
        <p:sp>
          <p:nvSpPr>
            <p:cNvPr id="16409" name="文本框 20"/>
            <p:cNvSpPr txBox="1">
              <a:spLocks noChangeArrowheads="1"/>
            </p:cNvSpPr>
            <p:nvPr/>
          </p:nvSpPr>
          <p:spPr bwMode="auto">
            <a:xfrm>
              <a:off x="1349828" y="104768"/>
              <a:ext cx="1395560" cy="954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defTabSz="609585"/>
              <a:r>
                <a:rPr lang="zh-CN" altLang="en-US" sz="2800" b="1" dirty="0">
                  <a:solidFill>
                    <a:srgbClr val="FFFFFF"/>
                  </a:solidFill>
                  <a:latin typeface="微软雅黑" pitchFamily="34" charset="-122"/>
                  <a:ea typeface="微软雅黑" pitchFamily="34" charset="-122"/>
                </a:rPr>
                <a:t>项目</a:t>
              </a:r>
              <a:endParaRPr lang="en-US" altLang="zh-CN" sz="2800" b="1" dirty="0">
                <a:solidFill>
                  <a:srgbClr val="FFFFFF"/>
                </a:solidFill>
                <a:latin typeface="微软雅黑" pitchFamily="34" charset="-122"/>
                <a:ea typeface="微软雅黑" pitchFamily="34" charset="-122"/>
              </a:endParaRPr>
            </a:p>
            <a:p>
              <a:pPr defTabSz="609585"/>
              <a:r>
                <a:rPr lang="zh-CN" altLang="en-US" sz="2800" b="1" dirty="0">
                  <a:solidFill>
                    <a:srgbClr val="FFFFFF"/>
                  </a:solidFill>
                  <a:latin typeface="微软雅黑" pitchFamily="34" charset="-122"/>
                  <a:ea typeface="微软雅黑" pitchFamily="34" charset="-122"/>
                </a:rPr>
                <a:t>分析</a:t>
              </a:r>
            </a:p>
          </p:txBody>
        </p:sp>
        <p:sp>
          <p:nvSpPr>
            <p:cNvPr id="16410" name="文本框 21"/>
            <p:cNvSpPr txBox="1">
              <a:spLocks noChangeArrowheads="1"/>
            </p:cNvSpPr>
            <p:nvPr/>
          </p:nvSpPr>
          <p:spPr bwMode="auto">
            <a:xfrm>
              <a:off x="0" y="1160473"/>
              <a:ext cx="1282784" cy="369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defTabSz="609585"/>
              <a:r>
                <a:rPr lang="zh-CN" altLang="en-US" dirty="0">
                  <a:solidFill>
                    <a:srgbClr val="FFFFFF"/>
                  </a:solidFill>
                  <a:latin typeface="微软雅黑" pitchFamily="34" charset="-122"/>
                  <a:ea typeface="微软雅黑" pitchFamily="34" charset="-122"/>
                </a:rPr>
                <a:t>可行性</a:t>
              </a:r>
            </a:p>
          </p:txBody>
        </p:sp>
        <p:sp>
          <p:nvSpPr>
            <p:cNvPr id="16412" name="文本框 23"/>
            <p:cNvSpPr txBox="1">
              <a:spLocks noChangeArrowheads="1"/>
            </p:cNvSpPr>
            <p:nvPr/>
          </p:nvSpPr>
          <p:spPr bwMode="auto">
            <a:xfrm>
              <a:off x="1157281" y="1160473"/>
              <a:ext cx="1282784" cy="369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defTabSz="609585"/>
              <a:r>
                <a:rPr lang="zh-CN" altLang="en-US" dirty="0">
                  <a:solidFill>
                    <a:srgbClr val="FFFFFF"/>
                  </a:solidFill>
                  <a:latin typeface="微软雅黑" pitchFamily="34" charset="-122"/>
                  <a:ea typeface="微软雅黑" pitchFamily="34" charset="-122"/>
                </a:rPr>
                <a:t>需求分析</a:t>
              </a:r>
            </a:p>
          </p:txBody>
        </p:sp>
        <p:sp>
          <p:nvSpPr>
            <p:cNvPr id="16413" name="文本框 24"/>
            <p:cNvSpPr txBox="1">
              <a:spLocks noChangeArrowheads="1"/>
            </p:cNvSpPr>
            <p:nvPr/>
          </p:nvSpPr>
          <p:spPr bwMode="auto">
            <a:xfrm>
              <a:off x="1157281" y="1488206"/>
              <a:ext cx="1282784" cy="369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defTabSz="609585"/>
              <a:endParaRPr lang="zh-CN" altLang="en-US" dirty="0">
                <a:solidFill>
                  <a:srgbClr val="FFFFFF"/>
                </a:solidFill>
                <a:latin typeface="微软雅黑" pitchFamily="34" charset="-122"/>
                <a:ea typeface="微软雅黑" pitchFamily="34" charset="-122"/>
              </a:endParaRPr>
            </a:p>
          </p:txBody>
        </p:sp>
        <p:cxnSp>
          <p:nvCxnSpPr>
            <p:cNvPr id="16414" name="直接连接符 25"/>
            <p:cNvCxnSpPr>
              <a:cxnSpLocks noChangeShapeType="1"/>
            </p:cNvCxnSpPr>
            <p:nvPr/>
          </p:nvCxnSpPr>
          <p:spPr bwMode="auto">
            <a:xfrm>
              <a:off x="58056" y="1102417"/>
              <a:ext cx="2090057" cy="0"/>
            </a:xfrm>
            <a:prstGeom prst="line">
              <a:avLst/>
            </a:prstGeom>
            <a:noFill/>
            <a:ln w="6350">
              <a:solidFill>
                <a:schemeClr val="bg1"/>
              </a:solidFill>
              <a:round/>
              <a:headEnd/>
              <a:tailEnd/>
            </a:ln>
            <a:extLst>
              <a:ext uri="{909E8E84-426E-40DD-AFC4-6F175D3DCCD1}">
                <a14:hiddenFill xmlns:a14="http://schemas.microsoft.com/office/drawing/2010/main">
                  <a:noFill/>
                </a14:hiddenFill>
              </a:ext>
            </a:extLst>
          </p:spPr>
        </p:cxnSp>
      </p:grpSp>
      <p:grpSp>
        <p:nvGrpSpPr>
          <p:cNvPr id="16391" name="组合 30"/>
          <p:cNvGrpSpPr>
            <a:grpSpLocks/>
          </p:cNvGrpSpPr>
          <p:nvPr/>
        </p:nvGrpSpPr>
        <p:grpSpPr bwMode="auto">
          <a:xfrm>
            <a:off x="8883636" y="2632910"/>
            <a:ext cx="2744788" cy="1857407"/>
            <a:chOff x="0" y="0"/>
            <a:chExt cx="2745388" cy="1857571"/>
          </a:xfrm>
        </p:grpSpPr>
        <p:sp>
          <p:nvSpPr>
            <p:cNvPr id="16401" name="文本框 31"/>
            <p:cNvSpPr txBox="1">
              <a:spLocks noChangeArrowheads="1"/>
            </p:cNvSpPr>
            <p:nvPr/>
          </p:nvSpPr>
          <p:spPr bwMode="auto">
            <a:xfrm>
              <a:off x="58055" y="0"/>
              <a:ext cx="1596572" cy="12004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defTabSz="609585"/>
              <a:r>
                <a:rPr lang="en-US" altLang="zh-CN" sz="7200" b="1" dirty="0">
                  <a:solidFill>
                    <a:srgbClr val="FFFFFF"/>
                  </a:solidFill>
                  <a:latin typeface="微软雅黑" pitchFamily="34" charset="-122"/>
                  <a:ea typeface="微软雅黑" pitchFamily="34" charset="-122"/>
                </a:rPr>
                <a:t>03</a:t>
              </a:r>
              <a:endParaRPr lang="zh-CN" altLang="en-US" sz="7200" b="1" dirty="0">
                <a:solidFill>
                  <a:srgbClr val="FFFFFF"/>
                </a:solidFill>
                <a:latin typeface="微软雅黑" pitchFamily="34" charset="-122"/>
                <a:ea typeface="微软雅黑" pitchFamily="34" charset="-122"/>
              </a:endParaRPr>
            </a:p>
          </p:txBody>
        </p:sp>
        <p:sp>
          <p:nvSpPr>
            <p:cNvPr id="16402" name="文本框 32"/>
            <p:cNvSpPr txBox="1">
              <a:spLocks noChangeArrowheads="1"/>
            </p:cNvSpPr>
            <p:nvPr/>
          </p:nvSpPr>
          <p:spPr bwMode="auto">
            <a:xfrm>
              <a:off x="1349828" y="104768"/>
              <a:ext cx="1395560" cy="954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defTabSz="609585"/>
              <a:r>
                <a:rPr lang="zh-CN" altLang="en-US" sz="2800" b="1" dirty="0">
                  <a:solidFill>
                    <a:srgbClr val="FFFFFF"/>
                  </a:solidFill>
                  <a:latin typeface="微软雅黑" pitchFamily="34" charset="-122"/>
                  <a:ea typeface="微软雅黑" pitchFamily="34" charset="-122"/>
                </a:rPr>
                <a:t>关于</a:t>
              </a:r>
              <a:endParaRPr lang="en-US" altLang="zh-CN" sz="2800" b="1" dirty="0">
                <a:solidFill>
                  <a:srgbClr val="FFFFFF"/>
                </a:solidFill>
                <a:latin typeface="微软雅黑" pitchFamily="34" charset="-122"/>
                <a:ea typeface="微软雅黑" pitchFamily="34" charset="-122"/>
              </a:endParaRPr>
            </a:p>
            <a:p>
              <a:pPr defTabSz="609585"/>
              <a:r>
                <a:rPr lang="zh-CN" altLang="en-US" sz="2800" b="1" dirty="0">
                  <a:solidFill>
                    <a:srgbClr val="FFFFFF"/>
                  </a:solidFill>
                  <a:latin typeface="微软雅黑" pitchFamily="34" charset="-122"/>
                  <a:ea typeface="微软雅黑" pitchFamily="34" charset="-122"/>
                </a:rPr>
                <a:t>我们</a:t>
              </a:r>
            </a:p>
          </p:txBody>
        </p:sp>
        <p:sp>
          <p:nvSpPr>
            <p:cNvPr id="16403" name="文本框 33"/>
            <p:cNvSpPr txBox="1">
              <a:spLocks noChangeArrowheads="1"/>
            </p:cNvSpPr>
            <p:nvPr/>
          </p:nvSpPr>
          <p:spPr bwMode="auto">
            <a:xfrm>
              <a:off x="0" y="1160473"/>
              <a:ext cx="1349828" cy="369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defTabSz="609585"/>
              <a:r>
                <a:rPr lang="zh-CN" altLang="en-US" dirty="0">
                  <a:solidFill>
                    <a:srgbClr val="FFFFFF"/>
                  </a:solidFill>
                  <a:latin typeface="微软雅黑" pitchFamily="34" charset="-122"/>
                  <a:ea typeface="微软雅黑" pitchFamily="34" charset="-122"/>
                </a:rPr>
                <a:t>工作流程</a:t>
              </a:r>
            </a:p>
          </p:txBody>
        </p:sp>
        <p:sp>
          <p:nvSpPr>
            <p:cNvPr id="16404" name="文本框 34"/>
            <p:cNvSpPr txBox="1">
              <a:spLocks noChangeArrowheads="1"/>
            </p:cNvSpPr>
            <p:nvPr/>
          </p:nvSpPr>
          <p:spPr bwMode="auto">
            <a:xfrm>
              <a:off x="0" y="1488206"/>
              <a:ext cx="1349828" cy="369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defTabSz="609585"/>
              <a:r>
                <a:rPr lang="zh-CN" altLang="en-US" dirty="0">
                  <a:solidFill>
                    <a:srgbClr val="FFFFFF"/>
                  </a:solidFill>
                  <a:latin typeface="微软雅黑" pitchFamily="34" charset="-122"/>
                  <a:ea typeface="微软雅黑" pitchFamily="34" charset="-122"/>
                </a:rPr>
                <a:t>会议记录</a:t>
              </a:r>
            </a:p>
          </p:txBody>
        </p:sp>
        <p:sp>
          <p:nvSpPr>
            <p:cNvPr id="16405" name="文本框 35"/>
            <p:cNvSpPr txBox="1">
              <a:spLocks noChangeArrowheads="1"/>
            </p:cNvSpPr>
            <p:nvPr/>
          </p:nvSpPr>
          <p:spPr bwMode="auto">
            <a:xfrm>
              <a:off x="1157281" y="1160473"/>
              <a:ext cx="1349828" cy="369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defTabSz="609585"/>
              <a:r>
                <a:rPr lang="zh-CN" altLang="en-US" dirty="0">
                  <a:solidFill>
                    <a:srgbClr val="FFFFFF"/>
                  </a:solidFill>
                  <a:latin typeface="微软雅黑" pitchFamily="34" charset="-122"/>
                  <a:ea typeface="微软雅黑" pitchFamily="34" charset="-122"/>
                </a:rPr>
                <a:t>小组分工</a:t>
              </a:r>
            </a:p>
          </p:txBody>
        </p:sp>
        <p:sp>
          <p:nvSpPr>
            <p:cNvPr id="16406" name="文本框 36"/>
            <p:cNvSpPr txBox="1">
              <a:spLocks noChangeArrowheads="1"/>
            </p:cNvSpPr>
            <p:nvPr/>
          </p:nvSpPr>
          <p:spPr bwMode="auto">
            <a:xfrm>
              <a:off x="1157281" y="1488206"/>
              <a:ext cx="1349828" cy="369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defTabSz="609585"/>
              <a:r>
                <a:rPr lang="zh-CN" altLang="en-US" dirty="0">
                  <a:solidFill>
                    <a:srgbClr val="FFFFFF"/>
                  </a:solidFill>
                  <a:latin typeface="微软雅黑" pitchFamily="34" charset="-122"/>
                  <a:ea typeface="微软雅黑" pitchFamily="34" charset="-122"/>
                </a:rPr>
                <a:t>组内互评</a:t>
              </a:r>
            </a:p>
          </p:txBody>
        </p:sp>
        <p:cxnSp>
          <p:nvCxnSpPr>
            <p:cNvPr id="16407" name="直接连接符 37"/>
            <p:cNvCxnSpPr>
              <a:cxnSpLocks noChangeShapeType="1"/>
            </p:cNvCxnSpPr>
            <p:nvPr/>
          </p:nvCxnSpPr>
          <p:spPr bwMode="auto">
            <a:xfrm>
              <a:off x="58056" y="1102417"/>
              <a:ext cx="2090057" cy="0"/>
            </a:xfrm>
            <a:prstGeom prst="line">
              <a:avLst/>
            </a:prstGeom>
            <a:noFill/>
            <a:ln w="6350">
              <a:solidFill>
                <a:schemeClr val="bg1"/>
              </a:solidFill>
              <a:round/>
              <a:headEnd/>
              <a:tailEnd/>
            </a:ln>
            <a:extLst>
              <a:ext uri="{909E8E84-426E-40DD-AFC4-6F175D3DCCD1}">
                <a14:hiddenFill xmlns:a14="http://schemas.microsoft.com/office/drawing/2010/main">
                  <a:noFill/>
                </a14:hiddenFill>
              </a:ext>
            </a:extLst>
          </p:spPr>
        </p:cxnSp>
      </p:grpSp>
      <p:sp>
        <p:nvSpPr>
          <p:cNvPr id="16393" name="任意多边形 57"/>
          <p:cNvSpPr>
            <a:spLocks/>
          </p:cNvSpPr>
          <p:nvPr/>
        </p:nvSpPr>
        <p:spPr bwMode="auto">
          <a:xfrm rot="2534968">
            <a:off x="-864950" y="3422969"/>
            <a:ext cx="3213100" cy="3925888"/>
          </a:xfrm>
          <a:custGeom>
            <a:avLst/>
            <a:gdLst>
              <a:gd name="T0" fmla="*/ 0 w 3213100"/>
              <a:gd name="T1" fmla="*/ 0 h 3925470"/>
              <a:gd name="T2" fmla="*/ 3213100 w 3213100"/>
              <a:gd name="T3" fmla="*/ 0 h 3925470"/>
              <a:gd name="T4" fmla="*/ 3213100 w 3213100"/>
              <a:gd name="T5" fmla="*/ 3180917 h 3925470"/>
              <a:gd name="T6" fmla="*/ 2391903 w 3213100"/>
              <a:gd name="T7" fmla="*/ 3927142 h 3925470"/>
              <a:gd name="T8" fmla="*/ 0 w 3213100"/>
              <a:gd name="T9" fmla="*/ 1292693 h 3925470"/>
              <a:gd name="T10" fmla="*/ 0 w 3213100"/>
              <a:gd name="T11" fmla="*/ 0 h 392547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13100" h="3925470">
                <a:moveTo>
                  <a:pt x="0" y="0"/>
                </a:moveTo>
                <a:lnTo>
                  <a:pt x="3213100" y="0"/>
                </a:lnTo>
                <a:lnTo>
                  <a:pt x="3213100" y="3179561"/>
                </a:lnTo>
                <a:lnTo>
                  <a:pt x="2391903" y="3925470"/>
                </a:lnTo>
                <a:lnTo>
                  <a:pt x="0" y="1292141"/>
                </a:lnTo>
                <a:lnTo>
                  <a:pt x="0" y="0"/>
                </a:lnTo>
                <a:close/>
              </a:path>
            </a:pathLst>
          </a:custGeom>
          <a:solidFill>
            <a:schemeClr val="bg1">
              <a:alpha val="1803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defTabSz="609585"/>
            <a:endParaRPr lang="zh-CN" altLang="en-US">
              <a:solidFill>
                <a:prstClr val="black"/>
              </a:solidFill>
              <a:latin typeface="Calibri" panose="020F0502020204030204"/>
              <a:ea typeface="等线" panose="02010600030101010101" pitchFamily="2" charset="-122"/>
            </a:endParaRPr>
          </a:p>
        </p:txBody>
      </p:sp>
    </p:spTree>
    <p:extLst>
      <p:ext uri="{BB962C8B-B14F-4D97-AF65-F5344CB8AC3E}">
        <p14:creationId xmlns:p14="http://schemas.microsoft.com/office/powerpoint/2010/main" val="369865505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6386"/>
                                        </p:tgtEl>
                                        <p:attrNameLst>
                                          <p:attrName>style.visibility</p:attrName>
                                        </p:attrNameLst>
                                      </p:cBhvr>
                                      <p:to>
                                        <p:strVal val="visible"/>
                                      </p:to>
                                    </p:set>
                                    <p:animEffect transition="in" filter="fade">
                                      <p:cBhvr>
                                        <p:cTn id="7" dur="1000"/>
                                        <p:tgtEl>
                                          <p:spTgt spid="16386"/>
                                        </p:tgtEl>
                                      </p:cBhvr>
                                    </p:animEffect>
                                    <p:anim calcmode="lin" valueType="num">
                                      <p:cBhvr>
                                        <p:cTn id="8" dur="1000" fill="hold"/>
                                        <p:tgtEl>
                                          <p:spTgt spid="16386"/>
                                        </p:tgtEl>
                                        <p:attrNameLst>
                                          <p:attrName>ppt_x</p:attrName>
                                        </p:attrNameLst>
                                      </p:cBhvr>
                                      <p:tavLst>
                                        <p:tav tm="0">
                                          <p:val>
                                            <p:strVal val="#ppt_x"/>
                                          </p:val>
                                        </p:tav>
                                        <p:tav tm="100000">
                                          <p:val>
                                            <p:strVal val="#ppt_x"/>
                                          </p:val>
                                        </p:tav>
                                      </p:tavLst>
                                    </p:anim>
                                    <p:anim calcmode="lin" valueType="num">
                                      <p:cBhvr>
                                        <p:cTn id="9" dur="1000" fill="hold"/>
                                        <p:tgtEl>
                                          <p:spTgt spid="16386"/>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6387"/>
                                        </p:tgtEl>
                                        <p:attrNameLst>
                                          <p:attrName>style.visibility</p:attrName>
                                        </p:attrNameLst>
                                      </p:cBhvr>
                                      <p:to>
                                        <p:strVal val="visible"/>
                                      </p:to>
                                    </p:set>
                                    <p:animEffect transition="in" filter="fade">
                                      <p:cBhvr>
                                        <p:cTn id="12" dur="1000"/>
                                        <p:tgtEl>
                                          <p:spTgt spid="16387"/>
                                        </p:tgtEl>
                                      </p:cBhvr>
                                    </p:animEffect>
                                    <p:anim calcmode="lin" valueType="num">
                                      <p:cBhvr>
                                        <p:cTn id="13" dur="1000" fill="hold"/>
                                        <p:tgtEl>
                                          <p:spTgt spid="16387"/>
                                        </p:tgtEl>
                                        <p:attrNameLst>
                                          <p:attrName>ppt_x</p:attrName>
                                        </p:attrNameLst>
                                      </p:cBhvr>
                                      <p:tavLst>
                                        <p:tav tm="0">
                                          <p:val>
                                            <p:strVal val="#ppt_x"/>
                                          </p:val>
                                        </p:tav>
                                        <p:tav tm="100000">
                                          <p:val>
                                            <p:strVal val="#ppt_x"/>
                                          </p:val>
                                        </p:tav>
                                      </p:tavLst>
                                    </p:anim>
                                    <p:anim calcmode="lin" valueType="num">
                                      <p:cBhvr>
                                        <p:cTn id="14" dur="1000" fill="hold"/>
                                        <p:tgtEl>
                                          <p:spTgt spid="16387"/>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6388"/>
                                        </p:tgtEl>
                                        <p:attrNameLst>
                                          <p:attrName>style.visibility</p:attrName>
                                        </p:attrNameLst>
                                      </p:cBhvr>
                                      <p:to>
                                        <p:strVal val="visible"/>
                                      </p:to>
                                    </p:set>
                                    <p:animEffect transition="in" filter="fade">
                                      <p:cBhvr>
                                        <p:cTn id="17" dur="1000"/>
                                        <p:tgtEl>
                                          <p:spTgt spid="16388"/>
                                        </p:tgtEl>
                                      </p:cBhvr>
                                    </p:animEffect>
                                    <p:anim calcmode="lin" valueType="num">
                                      <p:cBhvr>
                                        <p:cTn id="18" dur="1000" fill="hold"/>
                                        <p:tgtEl>
                                          <p:spTgt spid="16388"/>
                                        </p:tgtEl>
                                        <p:attrNameLst>
                                          <p:attrName>ppt_x</p:attrName>
                                        </p:attrNameLst>
                                      </p:cBhvr>
                                      <p:tavLst>
                                        <p:tav tm="0">
                                          <p:val>
                                            <p:strVal val="#ppt_x"/>
                                          </p:val>
                                        </p:tav>
                                        <p:tav tm="100000">
                                          <p:val>
                                            <p:strVal val="#ppt_x"/>
                                          </p:val>
                                        </p:tav>
                                      </p:tavLst>
                                    </p:anim>
                                    <p:anim calcmode="lin" valueType="num">
                                      <p:cBhvr>
                                        <p:cTn id="19" dur="1000" fill="hold"/>
                                        <p:tgtEl>
                                          <p:spTgt spid="16388"/>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16389"/>
                                        </p:tgtEl>
                                        <p:attrNameLst>
                                          <p:attrName>style.visibility</p:attrName>
                                        </p:attrNameLst>
                                      </p:cBhvr>
                                      <p:to>
                                        <p:strVal val="visible"/>
                                      </p:to>
                                    </p:set>
                                    <p:animEffect transition="in" filter="fade">
                                      <p:cBhvr>
                                        <p:cTn id="22" dur="1000"/>
                                        <p:tgtEl>
                                          <p:spTgt spid="16389"/>
                                        </p:tgtEl>
                                      </p:cBhvr>
                                    </p:animEffect>
                                    <p:anim calcmode="lin" valueType="num">
                                      <p:cBhvr>
                                        <p:cTn id="23" dur="1000" fill="hold"/>
                                        <p:tgtEl>
                                          <p:spTgt spid="16389"/>
                                        </p:tgtEl>
                                        <p:attrNameLst>
                                          <p:attrName>ppt_x</p:attrName>
                                        </p:attrNameLst>
                                      </p:cBhvr>
                                      <p:tavLst>
                                        <p:tav tm="0">
                                          <p:val>
                                            <p:strVal val="#ppt_x"/>
                                          </p:val>
                                        </p:tav>
                                        <p:tav tm="100000">
                                          <p:val>
                                            <p:strVal val="#ppt_x"/>
                                          </p:val>
                                        </p:tav>
                                      </p:tavLst>
                                    </p:anim>
                                    <p:anim calcmode="lin" valueType="num">
                                      <p:cBhvr>
                                        <p:cTn id="24" dur="1000" fill="hold"/>
                                        <p:tgtEl>
                                          <p:spTgt spid="16389"/>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16390"/>
                                        </p:tgtEl>
                                        <p:attrNameLst>
                                          <p:attrName>style.visibility</p:attrName>
                                        </p:attrNameLst>
                                      </p:cBhvr>
                                      <p:to>
                                        <p:strVal val="visible"/>
                                      </p:to>
                                    </p:set>
                                    <p:animEffect transition="in" filter="fade">
                                      <p:cBhvr>
                                        <p:cTn id="27" dur="1000"/>
                                        <p:tgtEl>
                                          <p:spTgt spid="16390"/>
                                        </p:tgtEl>
                                      </p:cBhvr>
                                    </p:animEffect>
                                    <p:anim calcmode="lin" valueType="num">
                                      <p:cBhvr>
                                        <p:cTn id="28" dur="1000" fill="hold"/>
                                        <p:tgtEl>
                                          <p:spTgt spid="16390"/>
                                        </p:tgtEl>
                                        <p:attrNameLst>
                                          <p:attrName>ppt_x</p:attrName>
                                        </p:attrNameLst>
                                      </p:cBhvr>
                                      <p:tavLst>
                                        <p:tav tm="0">
                                          <p:val>
                                            <p:strVal val="#ppt_x"/>
                                          </p:val>
                                        </p:tav>
                                        <p:tav tm="100000">
                                          <p:val>
                                            <p:strVal val="#ppt_x"/>
                                          </p:val>
                                        </p:tav>
                                      </p:tavLst>
                                    </p:anim>
                                    <p:anim calcmode="lin" valueType="num">
                                      <p:cBhvr>
                                        <p:cTn id="29" dur="1000" fill="hold"/>
                                        <p:tgtEl>
                                          <p:spTgt spid="16390"/>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16391"/>
                                        </p:tgtEl>
                                        <p:attrNameLst>
                                          <p:attrName>style.visibility</p:attrName>
                                        </p:attrNameLst>
                                      </p:cBhvr>
                                      <p:to>
                                        <p:strVal val="visible"/>
                                      </p:to>
                                    </p:set>
                                    <p:animEffect transition="in" filter="fade">
                                      <p:cBhvr>
                                        <p:cTn id="32" dur="1000"/>
                                        <p:tgtEl>
                                          <p:spTgt spid="16391"/>
                                        </p:tgtEl>
                                      </p:cBhvr>
                                    </p:animEffect>
                                    <p:anim calcmode="lin" valueType="num">
                                      <p:cBhvr>
                                        <p:cTn id="33" dur="1000" fill="hold"/>
                                        <p:tgtEl>
                                          <p:spTgt spid="16391"/>
                                        </p:tgtEl>
                                        <p:attrNameLst>
                                          <p:attrName>ppt_x</p:attrName>
                                        </p:attrNameLst>
                                      </p:cBhvr>
                                      <p:tavLst>
                                        <p:tav tm="0">
                                          <p:val>
                                            <p:strVal val="#ppt_x"/>
                                          </p:val>
                                        </p:tav>
                                        <p:tav tm="100000">
                                          <p:val>
                                            <p:strVal val="#ppt_x"/>
                                          </p:val>
                                        </p:tav>
                                      </p:tavLst>
                                    </p:anim>
                                    <p:anim calcmode="lin" valueType="num">
                                      <p:cBhvr>
                                        <p:cTn id="34" dur="1000" fill="hold"/>
                                        <p:tgtEl>
                                          <p:spTgt spid="1639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674" name="组合 27"/>
          <p:cNvGrpSpPr>
            <a:grpSpLocks/>
          </p:cNvGrpSpPr>
          <p:nvPr/>
        </p:nvGrpSpPr>
        <p:grpSpPr bwMode="auto">
          <a:xfrm>
            <a:off x="6848475" y="1658939"/>
            <a:ext cx="5740400" cy="4740275"/>
            <a:chOff x="0" y="0"/>
            <a:chExt cx="4381501" cy="3617913"/>
          </a:xfrm>
        </p:grpSpPr>
        <p:grpSp>
          <p:nvGrpSpPr>
            <p:cNvPr id="28682" name="组合 30"/>
            <p:cNvGrpSpPr>
              <a:grpSpLocks/>
            </p:cNvGrpSpPr>
            <p:nvPr/>
          </p:nvGrpSpPr>
          <p:grpSpPr bwMode="auto">
            <a:xfrm rot="-1583184">
              <a:off x="0" y="0"/>
              <a:ext cx="4381501" cy="3617913"/>
              <a:chOff x="0" y="0"/>
              <a:chExt cx="4381501" cy="3617913"/>
            </a:xfrm>
          </p:grpSpPr>
          <p:sp>
            <p:nvSpPr>
              <p:cNvPr id="28689" name="Rectangle 49"/>
              <p:cNvSpPr>
                <a:spLocks noChangeArrowheads="1"/>
              </p:cNvSpPr>
              <p:nvPr/>
            </p:nvSpPr>
            <p:spPr bwMode="auto">
              <a:xfrm>
                <a:off x="230188" y="2593975"/>
                <a:ext cx="661988" cy="617538"/>
              </a:xfrm>
              <a:prstGeom prst="rect">
                <a:avLst/>
              </a:prstGeom>
              <a:solidFill>
                <a:srgbClr val="EBCFA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09585"/>
                <a:endParaRPr lang="zh-CN" altLang="en-US">
                  <a:solidFill>
                    <a:srgbClr val="000000"/>
                  </a:solidFill>
                  <a:latin typeface="Calibri" panose="020F0502020204030204"/>
                  <a:ea typeface="微软雅黑" pitchFamily="34" charset="-122"/>
                </a:endParaRPr>
              </a:p>
            </p:txBody>
          </p:sp>
          <p:sp>
            <p:nvSpPr>
              <p:cNvPr id="28690" name="Freeform 50"/>
              <p:cNvSpPr>
                <a:spLocks/>
              </p:cNvSpPr>
              <p:nvPr/>
            </p:nvSpPr>
            <p:spPr bwMode="auto">
              <a:xfrm>
                <a:off x="128588" y="1776413"/>
                <a:ext cx="982663" cy="900113"/>
              </a:xfrm>
              <a:custGeom>
                <a:avLst/>
                <a:gdLst>
                  <a:gd name="T0" fmla="*/ 2147483647 w 375"/>
                  <a:gd name="T1" fmla="*/ 2147483647 h 343"/>
                  <a:gd name="T2" fmla="*/ 2147483647 w 375"/>
                  <a:gd name="T3" fmla="*/ 2147483647 h 343"/>
                  <a:gd name="T4" fmla="*/ 2147483647 w 375"/>
                  <a:gd name="T5" fmla="*/ 2147483647 h 343"/>
                  <a:gd name="T6" fmla="*/ 0 w 375"/>
                  <a:gd name="T7" fmla="*/ 2147483647 h 343"/>
                  <a:gd name="T8" fmla="*/ 0 w 375"/>
                  <a:gd name="T9" fmla="*/ 2147483647 h 343"/>
                  <a:gd name="T10" fmla="*/ 2147483647 w 375"/>
                  <a:gd name="T11" fmla="*/ 0 h 343"/>
                  <a:gd name="T12" fmla="*/ 2147483647 w 375"/>
                  <a:gd name="T13" fmla="*/ 0 h 343"/>
                  <a:gd name="T14" fmla="*/ 2147483647 w 375"/>
                  <a:gd name="T15" fmla="*/ 2147483647 h 343"/>
                  <a:gd name="T16" fmla="*/ 2147483647 w 375"/>
                  <a:gd name="T17" fmla="*/ 2147483647 h 34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75" h="343">
                    <a:moveTo>
                      <a:pt x="375" y="268"/>
                    </a:moveTo>
                    <a:cubicBezTo>
                      <a:pt x="375" y="310"/>
                      <a:pt x="345" y="343"/>
                      <a:pt x="307" y="343"/>
                    </a:cubicBezTo>
                    <a:cubicBezTo>
                      <a:pt x="69" y="343"/>
                      <a:pt x="69" y="343"/>
                      <a:pt x="69" y="343"/>
                    </a:cubicBezTo>
                    <a:cubicBezTo>
                      <a:pt x="31" y="343"/>
                      <a:pt x="0" y="310"/>
                      <a:pt x="0" y="268"/>
                    </a:cubicBezTo>
                    <a:cubicBezTo>
                      <a:pt x="0" y="75"/>
                      <a:pt x="0" y="75"/>
                      <a:pt x="0" y="75"/>
                    </a:cubicBezTo>
                    <a:cubicBezTo>
                      <a:pt x="0" y="33"/>
                      <a:pt x="31" y="0"/>
                      <a:pt x="69" y="0"/>
                    </a:cubicBezTo>
                    <a:cubicBezTo>
                      <a:pt x="307" y="0"/>
                      <a:pt x="307" y="0"/>
                      <a:pt x="307" y="0"/>
                    </a:cubicBezTo>
                    <a:cubicBezTo>
                      <a:pt x="345" y="0"/>
                      <a:pt x="375" y="33"/>
                      <a:pt x="375" y="75"/>
                    </a:cubicBezTo>
                    <a:lnTo>
                      <a:pt x="375" y="268"/>
                    </a:lnTo>
                    <a:close/>
                  </a:path>
                </a:pathLst>
              </a:custGeom>
              <a:solidFill>
                <a:srgbClr val="FADAB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09585"/>
                <a:endParaRPr lang="zh-CN" altLang="en-US">
                  <a:solidFill>
                    <a:prstClr val="black"/>
                  </a:solidFill>
                  <a:latin typeface="Calibri" panose="020F0502020204030204"/>
                  <a:ea typeface="等线" panose="02010600030101010101" pitchFamily="2" charset="-122"/>
                </a:endParaRPr>
              </a:p>
            </p:txBody>
          </p:sp>
          <p:sp>
            <p:nvSpPr>
              <p:cNvPr id="28691" name="Freeform 51"/>
              <p:cNvSpPr>
                <a:spLocks/>
              </p:cNvSpPr>
              <p:nvPr/>
            </p:nvSpPr>
            <p:spPr bwMode="auto">
              <a:xfrm>
                <a:off x="12701" y="1749425"/>
                <a:ext cx="428625" cy="931863"/>
              </a:xfrm>
              <a:custGeom>
                <a:avLst/>
                <a:gdLst>
                  <a:gd name="T0" fmla="*/ 2147483647 w 163"/>
                  <a:gd name="T1" fmla="*/ 0 h 355"/>
                  <a:gd name="T2" fmla="*/ 2147483647 w 163"/>
                  <a:gd name="T3" fmla="*/ 2147483647 h 355"/>
                  <a:gd name="T4" fmla="*/ 2147483647 w 163"/>
                  <a:gd name="T5" fmla="*/ 2147483647 h 355"/>
                  <a:gd name="T6" fmla="*/ 2147483647 w 163"/>
                  <a:gd name="T7" fmla="*/ 2147483647 h 355"/>
                  <a:gd name="T8" fmla="*/ 2147483647 w 163"/>
                  <a:gd name="T9" fmla="*/ 2147483647 h 355"/>
                  <a:gd name="T10" fmla="*/ 2147483647 w 163"/>
                  <a:gd name="T11" fmla="*/ 2147483647 h 355"/>
                  <a:gd name="T12" fmla="*/ 2147483647 w 163"/>
                  <a:gd name="T13" fmla="*/ 2147483647 h 355"/>
                  <a:gd name="T14" fmla="*/ 2147483647 w 163"/>
                  <a:gd name="T15" fmla="*/ 0 h 355"/>
                  <a:gd name="T16" fmla="*/ 2147483647 w 163"/>
                  <a:gd name="T17" fmla="*/ 0 h 35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63" h="355">
                    <a:moveTo>
                      <a:pt x="62" y="0"/>
                    </a:moveTo>
                    <a:cubicBezTo>
                      <a:pt x="28" y="0"/>
                      <a:pt x="0" y="28"/>
                      <a:pt x="1" y="64"/>
                    </a:cubicBezTo>
                    <a:cubicBezTo>
                      <a:pt x="9" y="290"/>
                      <a:pt x="9" y="290"/>
                      <a:pt x="9" y="290"/>
                    </a:cubicBezTo>
                    <a:cubicBezTo>
                      <a:pt x="10" y="325"/>
                      <a:pt x="39" y="355"/>
                      <a:pt x="74" y="355"/>
                    </a:cubicBezTo>
                    <a:cubicBezTo>
                      <a:pt x="101" y="355"/>
                      <a:pt x="101" y="355"/>
                      <a:pt x="101" y="355"/>
                    </a:cubicBezTo>
                    <a:cubicBezTo>
                      <a:pt x="136" y="355"/>
                      <a:pt x="163" y="327"/>
                      <a:pt x="162" y="291"/>
                    </a:cubicBezTo>
                    <a:cubicBezTo>
                      <a:pt x="154" y="65"/>
                      <a:pt x="154" y="65"/>
                      <a:pt x="154" y="65"/>
                    </a:cubicBezTo>
                    <a:cubicBezTo>
                      <a:pt x="153" y="30"/>
                      <a:pt x="124" y="1"/>
                      <a:pt x="89" y="0"/>
                    </a:cubicBezTo>
                    <a:lnTo>
                      <a:pt x="62" y="0"/>
                    </a:lnTo>
                    <a:close/>
                  </a:path>
                </a:pathLst>
              </a:custGeom>
              <a:solidFill>
                <a:srgbClr val="FADAB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09585"/>
                <a:endParaRPr lang="zh-CN" altLang="en-US">
                  <a:solidFill>
                    <a:prstClr val="black"/>
                  </a:solidFill>
                  <a:latin typeface="Calibri" panose="020F0502020204030204"/>
                  <a:ea typeface="等线" panose="02010600030101010101" pitchFamily="2" charset="-122"/>
                </a:endParaRPr>
              </a:p>
            </p:txBody>
          </p:sp>
          <p:sp>
            <p:nvSpPr>
              <p:cNvPr id="28692" name="Rectangle 52"/>
              <p:cNvSpPr>
                <a:spLocks noChangeArrowheads="1"/>
              </p:cNvSpPr>
              <p:nvPr/>
            </p:nvSpPr>
            <p:spPr bwMode="auto">
              <a:xfrm>
                <a:off x="161926" y="2744788"/>
                <a:ext cx="823913" cy="254000"/>
              </a:xfrm>
              <a:prstGeom prst="rect">
                <a:avLst/>
              </a:prstGeom>
              <a:solidFill>
                <a:srgbClr val="FEFAD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09585"/>
                <a:endParaRPr lang="zh-CN" altLang="en-US">
                  <a:solidFill>
                    <a:srgbClr val="000000"/>
                  </a:solidFill>
                  <a:latin typeface="Calibri" panose="020F0502020204030204"/>
                  <a:ea typeface="微软雅黑" pitchFamily="34" charset="-122"/>
                </a:endParaRPr>
              </a:p>
            </p:txBody>
          </p:sp>
          <p:sp>
            <p:nvSpPr>
              <p:cNvPr id="28693" name="Rectangle 53"/>
              <p:cNvSpPr>
                <a:spLocks noChangeArrowheads="1"/>
              </p:cNvSpPr>
              <p:nvPr/>
            </p:nvSpPr>
            <p:spPr bwMode="auto">
              <a:xfrm>
                <a:off x="560388" y="2744788"/>
                <a:ext cx="425450" cy="254000"/>
              </a:xfrm>
              <a:prstGeom prst="rect">
                <a:avLst/>
              </a:prstGeom>
              <a:solidFill>
                <a:srgbClr val="BFBCA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09585"/>
                <a:endParaRPr lang="zh-CN" altLang="en-US">
                  <a:solidFill>
                    <a:srgbClr val="000000"/>
                  </a:solidFill>
                  <a:latin typeface="Calibri" panose="020F0502020204030204"/>
                  <a:ea typeface="微软雅黑" pitchFamily="34" charset="-122"/>
                </a:endParaRPr>
              </a:p>
            </p:txBody>
          </p:sp>
          <p:sp>
            <p:nvSpPr>
              <p:cNvPr id="28694" name="Rectangle 54"/>
              <p:cNvSpPr>
                <a:spLocks noChangeArrowheads="1"/>
              </p:cNvSpPr>
              <p:nvPr/>
            </p:nvSpPr>
            <p:spPr bwMode="auto">
              <a:xfrm>
                <a:off x="73026" y="2998788"/>
                <a:ext cx="1004888" cy="619125"/>
              </a:xfrm>
              <a:prstGeom prst="rect">
                <a:avLst/>
              </a:prstGeom>
              <a:solidFill>
                <a:srgbClr val="473F3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09585"/>
                <a:endParaRPr lang="zh-CN" altLang="en-US">
                  <a:solidFill>
                    <a:srgbClr val="000000"/>
                  </a:solidFill>
                  <a:latin typeface="Calibri" panose="020F0502020204030204"/>
                  <a:ea typeface="微软雅黑" pitchFamily="34" charset="-122"/>
                </a:endParaRPr>
              </a:p>
            </p:txBody>
          </p:sp>
          <p:sp>
            <p:nvSpPr>
              <p:cNvPr id="28695" name="Rectangle 55"/>
              <p:cNvSpPr>
                <a:spLocks noChangeArrowheads="1"/>
              </p:cNvSpPr>
              <p:nvPr/>
            </p:nvSpPr>
            <p:spPr bwMode="auto">
              <a:xfrm>
                <a:off x="560388" y="2998788"/>
                <a:ext cx="517525" cy="619125"/>
              </a:xfrm>
              <a:prstGeom prst="rect">
                <a:avLst/>
              </a:prstGeom>
              <a:solidFill>
                <a:srgbClr val="352F2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09585"/>
                <a:endParaRPr lang="zh-CN" altLang="en-US">
                  <a:solidFill>
                    <a:srgbClr val="000000"/>
                  </a:solidFill>
                  <a:latin typeface="Calibri" panose="020F0502020204030204"/>
                  <a:ea typeface="微软雅黑" pitchFamily="34" charset="-122"/>
                </a:endParaRPr>
              </a:p>
            </p:txBody>
          </p:sp>
          <p:sp>
            <p:nvSpPr>
              <p:cNvPr id="28696" name="Oval 56"/>
              <p:cNvSpPr>
                <a:spLocks noChangeArrowheads="1"/>
              </p:cNvSpPr>
              <p:nvPr/>
            </p:nvSpPr>
            <p:spPr bwMode="auto">
              <a:xfrm>
                <a:off x="800101" y="2806700"/>
                <a:ext cx="152400" cy="149225"/>
              </a:xfrm>
              <a:prstGeom prst="ellipse">
                <a:avLst/>
              </a:prstGeom>
              <a:solidFill>
                <a:srgbClr val="F9E59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09585"/>
                <a:endParaRPr lang="zh-CN" altLang="en-US">
                  <a:solidFill>
                    <a:srgbClr val="000000"/>
                  </a:solidFill>
                  <a:latin typeface="Calibri" panose="020F0502020204030204"/>
                  <a:ea typeface="微软雅黑" pitchFamily="34" charset="-122"/>
                </a:endParaRPr>
              </a:p>
            </p:txBody>
          </p:sp>
          <p:sp>
            <p:nvSpPr>
              <p:cNvPr id="28697" name="Freeform 57"/>
              <p:cNvSpPr>
                <a:spLocks/>
              </p:cNvSpPr>
              <p:nvPr/>
            </p:nvSpPr>
            <p:spPr bwMode="auto">
              <a:xfrm>
                <a:off x="244476" y="0"/>
                <a:ext cx="3476625" cy="2555875"/>
              </a:xfrm>
              <a:custGeom>
                <a:avLst/>
                <a:gdLst>
                  <a:gd name="T0" fmla="*/ 2147483647 w 1326"/>
                  <a:gd name="T1" fmla="*/ 0 h 974"/>
                  <a:gd name="T2" fmla="*/ 2147483647 w 1326"/>
                  <a:gd name="T3" fmla="*/ 0 h 974"/>
                  <a:gd name="T4" fmla="*/ 0 w 1326"/>
                  <a:gd name="T5" fmla="*/ 2147483647 h 974"/>
                  <a:gd name="T6" fmla="*/ 0 w 1326"/>
                  <a:gd name="T7" fmla="*/ 2147483647 h 974"/>
                  <a:gd name="T8" fmla="*/ 2147483647 w 1326"/>
                  <a:gd name="T9" fmla="*/ 2147483647 h 974"/>
                  <a:gd name="T10" fmla="*/ 2147483647 w 1326"/>
                  <a:gd name="T11" fmla="*/ 2147483647 h 974"/>
                  <a:gd name="T12" fmla="*/ 2147483647 w 1326"/>
                  <a:gd name="T13" fmla="*/ 2147483647 h 974"/>
                  <a:gd name="T14" fmla="*/ 2147483647 w 1326"/>
                  <a:gd name="T15" fmla="*/ 2147483647 h 974"/>
                  <a:gd name="T16" fmla="*/ 2147483647 w 1326"/>
                  <a:gd name="T17" fmla="*/ 0 h 97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326" h="974">
                    <a:moveTo>
                      <a:pt x="1266" y="0"/>
                    </a:moveTo>
                    <a:cubicBezTo>
                      <a:pt x="60" y="0"/>
                      <a:pt x="60" y="0"/>
                      <a:pt x="60" y="0"/>
                    </a:cubicBezTo>
                    <a:cubicBezTo>
                      <a:pt x="27" y="0"/>
                      <a:pt x="0" y="28"/>
                      <a:pt x="0" y="62"/>
                    </a:cubicBezTo>
                    <a:cubicBezTo>
                      <a:pt x="0" y="912"/>
                      <a:pt x="0" y="912"/>
                      <a:pt x="0" y="912"/>
                    </a:cubicBezTo>
                    <a:cubicBezTo>
                      <a:pt x="0" y="946"/>
                      <a:pt x="27" y="974"/>
                      <a:pt x="60" y="974"/>
                    </a:cubicBezTo>
                    <a:cubicBezTo>
                      <a:pt x="1266" y="974"/>
                      <a:pt x="1266" y="974"/>
                      <a:pt x="1266" y="974"/>
                    </a:cubicBezTo>
                    <a:cubicBezTo>
                      <a:pt x="1300" y="974"/>
                      <a:pt x="1326" y="946"/>
                      <a:pt x="1326" y="912"/>
                    </a:cubicBezTo>
                    <a:cubicBezTo>
                      <a:pt x="1326" y="62"/>
                      <a:pt x="1326" y="62"/>
                      <a:pt x="1326" y="62"/>
                    </a:cubicBezTo>
                    <a:cubicBezTo>
                      <a:pt x="1326" y="28"/>
                      <a:pt x="1300" y="0"/>
                      <a:pt x="1266" y="0"/>
                    </a:cubicBezTo>
                    <a:close/>
                  </a:path>
                </a:pathLst>
              </a:custGeom>
              <a:solidFill>
                <a:srgbClr val="43576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09585"/>
                <a:endParaRPr lang="zh-CN" altLang="en-US">
                  <a:solidFill>
                    <a:prstClr val="black"/>
                  </a:solidFill>
                  <a:latin typeface="Calibri" panose="020F0502020204030204"/>
                  <a:ea typeface="等线" panose="02010600030101010101" pitchFamily="2" charset="-122"/>
                </a:endParaRPr>
              </a:p>
            </p:txBody>
          </p:sp>
          <p:sp>
            <p:nvSpPr>
              <p:cNvPr id="28698" name="Oval 58"/>
              <p:cNvSpPr>
                <a:spLocks noChangeArrowheads="1"/>
              </p:cNvSpPr>
              <p:nvPr/>
            </p:nvSpPr>
            <p:spPr bwMode="auto">
              <a:xfrm>
                <a:off x="401638" y="1820863"/>
                <a:ext cx="69850" cy="71438"/>
              </a:xfrm>
              <a:prstGeom prst="ellipse">
                <a:avLst/>
              </a:prstGeom>
              <a:solidFill>
                <a:srgbClr val="F0EEE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09585"/>
                <a:endParaRPr lang="zh-CN" altLang="en-US">
                  <a:solidFill>
                    <a:srgbClr val="000000"/>
                  </a:solidFill>
                  <a:latin typeface="Calibri" panose="020F0502020204030204"/>
                  <a:ea typeface="微软雅黑" pitchFamily="34" charset="-122"/>
                </a:endParaRPr>
              </a:p>
            </p:txBody>
          </p:sp>
          <p:sp>
            <p:nvSpPr>
              <p:cNvPr id="28699" name="Oval 59"/>
              <p:cNvSpPr>
                <a:spLocks noChangeArrowheads="1"/>
              </p:cNvSpPr>
              <p:nvPr/>
            </p:nvSpPr>
            <p:spPr bwMode="auto">
              <a:xfrm>
                <a:off x="401638" y="1592263"/>
                <a:ext cx="69850" cy="73025"/>
              </a:xfrm>
              <a:prstGeom prst="ellipse">
                <a:avLst/>
              </a:prstGeom>
              <a:solidFill>
                <a:srgbClr val="F0EEE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09585"/>
                <a:endParaRPr lang="zh-CN" altLang="en-US">
                  <a:solidFill>
                    <a:srgbClr val="000000"/>
                  </a:solidFill>
                  <a:latin typeface="Calibri" panose="020F0502020204030204"/>
                  <a:ea typeface="微软雅黑" pitchFamily="34" charset="-122"/>
                </a:endParaRPr>
              </a:p>
            </p:txBody>
          </p:sp>
          <p:sp>
            <p:nvSpPr>
              <p:cNvPr id="28700" name="Oval 60"/>
              <p:cNvSpPr>
                <a:spLocks noChangeArrowheads="1"/>
              </p:cNvSpPr>
              <p:nvPr/>
            </p:nvSpPr>
            <p:spPr bwMode="auto">
              <a:xfrm>
                <a:off x="401638" y="1366838"/>
                <a:ext cx="69850" cy="71438"/>
              </a:xfrm>
              <a:prstGeom prst="ellipse">
                <a:avLst/>
              </a:prstGeom>
              <a:solidFill>
                <a:srgbClr val="F0EEE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09585"/>
                <a:endParaRPr lang="zh-CN" altLang="en-US">
                  <a:solidFill>
                    <a:srgbClr val="000000"/>
                  </a:solidFill>
                  <a:latin typeface="Calibri" panose="020F0502020204030204"/>
                  <a:ea typeface="微软雅黑" pitchFamily="34" charset="-122"/>
                </a:endParaRPr>
              </a:p>
            </p:txBody>
          </p:sp>
          <p:sp>
            <p:nvSpPr>
              <p:cNvPr id="28701" name="Oval 61"/>
              <p:cNvSpPr>
                <a:spLocks noChangeArrowheads="1"/>
              </p:cNvSpPr>
              <p:nvPr/>
            </p:nvSpPr>
            <p:spPr bwMode="auto">
              <a:xfrm>
                <a:off x="401638" y="1138238"/>
                <a:ext cx="69850" cy="74613"/>
              </a:xfrm>
              <a:prstGeom prst="ellipse">
                <a:avLst/>
              </a:prstGeom>
              <a:solidFill>
                <a:srgbClr val="F0EEE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09585"/>
                <a:endParaRPr lang="zh-CN" altLang="en-US">
                  <a:solidFill>
                    <a:srgbClr val="000000"/>
                  </a:solidFill>
                  <a:latin typeface="Calibri" panose="020F0502020204030204"/>
                  <a:ea typeface="微软雅黑" pitchFamily="34" charset="-122"/>
                </a:endParaRPr>
              </a:p>
            </p:txBody>
          </p:sp>
          <p:sp>
            <p:nvSpPr>
              <p:cNvPr id="28702" name="Rectangle 63"/>
              <p:cNvSpPr>
                <a:spLocks noChangeArrowheads="1"/>
              </p:cNvSpPr>
              <p:nvPr/>
            </p:nvSpPr>
            <p:spPr bwMode="auto">
              <a:xfrm>
                <a:off x="658813" y="195263"/>
                <a:ext cx="2862263" cy="2168525"/>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09585"/>
                <a:endParaRPr lang="zh-CN" altLang="en-US">
                  <a:solidFill>
                    <a:srgbClr val="000000"/>
                  </a:solidFill>
                  <a:latin typeface="Calibri" panose="020F0502020204030204"/>
                  <a:ea typeface="微软雅黑" pitchFamily="34" charset="-122"/>
                </a:endParaRPr>
              </a:p>
            </p:txBody>
          </p:sp>
          <p:sp>
            <p:nvSpPr>
              <p:cNvPr id="28703" name="Freeform 64"/>
              <p:cNvSpPr>
                <a:spLocks/>
              </p:cNvSpPr>
              <p:nvPr/>
            </p:nvSpPr>
            <p:spPr bwMode="auto">
              <a:xfrm>
                <a:off x="658813" y="195263"/>
                <a:ext cx="2862263" cy="2168525"/>
              </a:xfrm>
              <a:custGeom>
                <a:avLst/>
                <a:gdLst>
                  <a:gd name="T0" fmla="*/ 2147483647 w 1803"/>
                  <a:gd name="T1" fmla="*/ 0 h 1366"/>
                  <a:gd name="T2" fmla="*/ 2147483647 w 1803"/>
                  <a:gd name="T3" fmla="*/ 2147483647 h 1366"/>
                  <a:gd name="T4" fmla="*/ 0 w 1803"/>
                  <a:gd name="T5" fmla="*/ 2147483647 h 1366"/>
                  <a:gd name="T6" fmla="*/ 2147483647 w 1803"/>
                  <a:gd name="T7" fmla="*/ 0 h 136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803" h="1366">
                    <a:moveTo>
                      <a:pt x="1803" y="0"/>
                    </a:moveTo>
                    <a:lnTo>
                      <a:pt x="1803" y="1366"/>
                    </a:lnTo>
                    <a:lnTo>
                      <a:pt x="0" y="1366"/>
                    </a:lnTo>
                    <a:lnTo>
                      <a:pt x="180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09585"/>
                <a:endParaRPr lang="zh-CN" altLang="en-US">
                  <a:solidFill>
                    <a:prstClr val="black"/>
                  </a:solidFill>
                  <a:latin typeface="Calibri" panose="020F0502020204030204"/>
                  <a:ea typeface="等线" panose="02010600030101010101" pitchFamily="2" charset="-122"/>
                </a:endParaRPr>
              </a:p>
            </p:txBody>
          </p:sp>
          <p:sp>
            <p:nvSpPr>
              <p:cNvPr id="28704" name="Freeform 72"/>
              <p:cNvSpPr>
                <a:spLocks/>
              </p:cNvSpPr>
              <p:nvPr/>
            </p:nvSpPr>
            <p:spPr bwMode="auto">
              <a:xfrm>
                <a:off x="2519363" y="1747838"/>
                <a:ext cx="481013" cy="603250"/>
              </a:xfrm>
              <a:custGeom>
                <a:avLst/>
                <a:gdLst>
                  <a:gd name="T0" fmla="*/ 2147483647 w 183"/>
                  <a:gd name="T1" fmla="*/ 2147483647 h 230"/>
                  <a:gd name="T2" fmla="*/ 2147483647 w 183"/>
                  <a:gd name="T3" fmla="*/ 2147483647 h 230"/>
                  <a:gd name="T4" fmla="*/ 2147483647 w 183"/>
                  <a:gd name="T5" fmla="*/ 2147483647 h 230"/>
                  <a:gd name="T6" fmla="*/ 2147483647 w 183"/>
                  <a:gd name="T7" fmla="*/ 2147483647 h 230"/>
                  <a:gd name="T8" fmla="*/ 2147483647 w 183"/>
                  <a:gd name="T9" fmla="*/ 2147483647 h 230"/>
                  <a:gd name="T10" fmla="*/ 2147483647 w 183"/>
                  <a:gd name="T11" fmla="*/ 2147483647 h 230"/>
                  <a:gd name="T12" fmla="*/ 2147483647 w 183"/>
                  <a:gd name="T13" fmla="*/ 2147483647 h 230"/>
                  <a:gd name="T14" fmla="*/ 2147483647 w 183"/>
                  <a:gd name="T15" fmla="*/ 2147483647 h 230"/>
                  <a:gd name="T16" fmla="*/ 2147483647 w 183"/>
                  <a:gd name="T17" fmla="*/ 2147483647 h 23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83" h="230">
                    <a:moveTo>
                      <a:pt x="42" y="11"/>
                    </a:moveTo>
                    <a:cubicBezTo>
                      <a:pt x="62" y="0"/>
                      <a:pt x="87" y="7"/>
                      <a:pt x="99" y="27"/>
                    </a:cubicBezTo>
                    <a:cubicBezTo>
                      <a:pt x="172" y="153"/>
                      <a:pt x="172" y="153"/>
                      <a:pt x="172" y="153"/>
                    </a:cubicBezTo>
                    <a:cubicBezTo>
                      <a:pt x="183" y="173"/>
                      <a:pt x="176" y="198"/>
                      <a:pt x="156" y="210"/>
                    </a:cubicBezTo>
                    <a:cubicBezTo>
                      <a:pt x="141" y="218"/>
                      <a:pt x="141" y="218"/>
                      <a:pt x="141" y="218"/>
                    </a:cubicBezTo>
                    <a:cubicBezTo>
                      <a:pt x="121" y="230"/>
                      <a:pt x="96" y="223"/>
                      <a:pt x="84" y="203"/>
                    </a:cubicBezTo>
                    <a:cubicBezTo>
                      <a:pt x="11" y="77"/>
                      <a:pt x="11" y="77"/>
                      <a:pt x="11" y="77"/>
                    </a:cubicBezTo>
                    <a:cubicBezTo>
                      <a:pt x="0" y="57"/>
                      <a:pt x="7" y="31"/>
                      <a:pt x="27" y="20"/>
                    </a:cubicBezTo>
                    <a:lnTo>
                      <a:pt x="42" y="11"/>
                    </a:lnTo>
                    <a:close/>
                  </a:path>
                </a:pathLst>
              </a:custGeom>
              <a:solidFill>
                <a:srgbClr val="FADAB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09585"/>
                <a:endParaRPr lang="zh-CN" altLang="en-US">
                  <a:solidFill>
                    <a:prstClr val="black"/>
                  </a:solidFill>
                  <a:latin typeface="Calibri" panose="020F0502020204030204"/>
                  <a:ea typeface="等线" panose="02010600030101010101" pitchFamily="2" charset="-122"/>
                </a:endParaRPr>
              </a:p>
            </p:txBody>
          </p:sp>
          <p:sp>
            <p:nvSpPr>
              <p:cNvPr id="28705" name="Freeform 73"/>
              <p:cNvSpPr>
                <a:spLocks/>
              </p:cNvSpPr>
              <p:nvPr/>
            </p:nvSpPr>
            <p:spPr bwMode="auto">
              <a:xfrm>
                <a:off x="2527301" y="1747838"/>
                <a:ext cx="469900" cy="536575"/>
              </a:xfrm>
              <a:custGeom>
                <a:avLst/>
                <a:gdLst>
                  <a:gd name="T0" fmla="*/ 2147483647 w 179"/>
                  <a:gd name="T1" fmla="*/ 2147483647 h 205"/>
                  <a:gd name="T2" fmla="*/ 2147483647 w 179"/>
                  <a:gd name="T3" fmla="*/ 2147483647 h 205"/>
                  <a:gd name="T4" fmla="*/ 2147483647 w 179"/>
                  <a:gd name="T5" fmla="*/ 2147483647 h 205"/>
                  <a:gd name="T6" fmla="*/ 2147483647 w 179"/>
                  <a:gd name="T7" fmla="*/ 2147483647 h 205"/>
                  <a:gd name="T8" fmla="*/ 2147483647 w 179"/>
                  <a:gd name="T9" fmla="*/ 2147483647 h 205"/>
                  <a:gd name="T10" fmla="*/ 2147483647 w 179"/>
                  <a:gd name="T11" fmla="*/ 2147483647 h 205"/>
                  <a:gd name="T12" fmla="*/ 2147483647 w 179"/>
                  <a:gd name="T13" fmla="*/ 2147483647 h 205"/>
                  <a:gd name="T14" fmla="*/ 2147483647 w 179"/>
                  <a:gd name="T15" fmla="*/ 2147483647 h 205"/>
                  <a:gd name="T16" fmla="*/ 2147483647 w 179"/>
                  <a:gd name="T17" fmla="*/ 2147483647 h 2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9" h="205">
                    <a:moveTo>
                      <a:pt x="4" y="66"/>
                    </a:moveTo>
                    <a:cubicBezTo>
                      <a:pt x="9" y="64"/>
                      <a:pt x="9" y="64"/>
                      <a:pt x="9" y="64"/>
                    </a:cubicBezTo>
                    <a:cubicBezTo>
                      <a:pt x="38" y="47"/>
                      <a:pt x="105" y="40"/>
                      <a:pt x="122" y="69"/>
                    </a:cubicBezTo>
                    <a:cubicBezTo>
                      <a:pt x="160" y="205"/>
                      <a:pt x="160" y="205"/>
                      <a:pt x="160" y="205"/>
                    </a:cubicBezTo>
                    <a:cubicBezTo>
                      <a:pt x="175" y="192"/>
                      <a:pt x="179" y="170"/>
                      <a:pt x="169" y="153"/>
                    </a:cubicBezTo>
                    <a:cubicBezTo>
                      <a:pt x="96" y="27"/>
                      <a:pt x="96" y="27"/>
                      <a:pt x="96" y="27"/>
                    </a:cubicBezTo>
                    <a:cubicBezTo>
                      <a:pt x="84" y="7"/>
                      <a:pt x="59" y="0"/>
                      <a:pt x="39" y="11"/>
                    </a:cubicBezTo>
                    <a:cubicBezTo>
                      <a:pt x="24" y="20"/>
                      <a:pt x="24" y="20"/>
                      <a:pt x="24" y="20"/>
                    </a:cubicBezTo>
                    <a:cubicBezTo>
                      <a:pt x="7" y="30"/>
                      <a:pt x="0" y="49"/>
                      <a:pt x="4" y="66"/>
                    </a:cubicBezTo>
                    <a:close/>
                  </a:path>
                </a:pathLst>
              </a:custGeom>
              <a:solidFill>
                <a:srgbClr val="EBCFA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09585"/>
                <a:endParaRPr lang="zh-CN" altLang="en-US">
                  <a:solidFill>
                    <a:prstClr val="black"/>
                  </a:solidFill>
                  <a:latin typeface="Calibri" panose="020F0502020204030204"/>
                  <a:ea typeface="等线" panose="02010600030101010101" pitchFamily="2" charset="-122"/>
                </a:endParaRPr>
              </a:p>
            </p:txBody>
          </p:sp>
          <p:sp>
            <p:nvSpPr>
              <p:cNvPr id="28706" name="Freeform 74"/>
              <p:cNvSpPr>
                <a:spLocks/>
              </p:cNvSpPr>
              <p:nvPr/>
            </p:nvSpPr>
            <p:spPr bwMode="auto">
              <a:xfrm>
                <a:off x="2747963" y="1612900"/>
                <a:ext cx="482600" cy="606425"/>
              </a:xfrm>
              <a:custGeom>
                <a:avLst/>
                <a:gdLst>
                  <a:gd name="T0" fmla="*/ 2147483647 w 184"/>
                  <a:gd name="T1" fmla="*/ 2147483647 h 231"/>
                  <a:gd name="T2" fmla="*/ 2147483647 w 184"/>
                  <a:gd name="T3" fmla="*/ 2147483647 h 231"/>
                  <a:gd name="T4" fmla="*/ 2147483647 w 184"/>
                  <a:gd name="T5" fmla="*/ 2147483647 h 231"/>
                  <a:gd name="T6" fmla="*/ 2147483647 w 184"/>
                  <a:gd name="T7" fmla="*/ 2147483647 h 231"/>
                  <a:gd name="T8" fmla="*/ 2147483647 w 184"/>
                  <a:gd name="T9" fmla="*/ 2147483647 h 231"/>
                  <a:gd name="T10" fmla="*/ 2147483647 w 184"/>
                  <a:gd name="T11" fmla="*/ 2147483647 h 231"/>
                  <a:gd name="T12" fmla="*/ 2147483647 w 184"/>
                  <a:gd name="T13" fmla="*/ 2147483647 h 231"/>
                  <a:gd name="T14" fmla="*/ 2147483647 w 184"/>
                  <a:gd name="T15" fmla="*/ 2147483647 h 231"/>
                  <a:gd name="T16" fmla="*/ 2147483647 w 184"/>
                  <a:gd name="T17" fmla="*/ 2147483647 h 23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84" h="231">
                    <a:moveTo>
                      <a:pt x="42" y="12"/>
                    </a:moveTo>
                    <a:cubicBezTo>
                      <a:pt x="62" y="0"/>
                      <a:pt x="88" y="7"/>
                      <a:pt x="99" y="27"/>
                    </a:cubicBezTo>
                    <a:cubicBezTo>
                      <a:pt x="172" y="153"/>
                      <a:pt x="172" y="153"/>
                      <a:pt x="172" y="153"/>
                    </a:cubicBezTo>
                    <a:cubicBezTo>
                      <a:pt x="184" y="173"/>
                      <a:pt x="177" y="199"/>
                      <a:pt x="157" y="210"/>
                    </a:cubicBezTo>
                    <a:cubicBezTo>
                      <a:pt x="142" y="219"/>
                      <a:pt x="142" y="219"/>
                      <a:pt x="142" y="219"/>
                    </a:cubicBezTo>
                    <a:cubicBezTo>
                      <a:pt x="122" y="231"/>
                      <a:pt x="96" y="224"/>
                      <a:pt x="85" y="204"/>
                    </a:cubicBezTo>
                    <a:cubicBezTo>
                      <a:pt x="12" y="78"/>
                      <a:pt x="12" y="78"/>
                      <a:pt x="12" y="78"/>
                    </a:cubicBezTo>
                    <a:cubicBezTo>
                      <a:pt x="0" y="58"/>
                      <a:pt x="7" y="32"/>
                      <a:pt x="27" y="20"/>
                    </a:cubicBezTo>
                    <a:lnTo>
                      <a:pt x="42" y="12"/>
                    </a:lnTo>
                    <a:close/>
                  </a:path>
                </a:pathLst>
              </a:custGeom>
              <a:solidFill>
                <a:srgbClr val="FADAB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09585"/>
                <a:endParaRPr lang="zh-CN" altLang="en-US">
                  <a:solidFill>
                    <a:prstClr val="black"/>
                  </a:solidFill>
                  <a:latin typeface="Calibri" panose="020F0502020204030204"/>
                  <a:ea typeface="等线" panose="02010600030101010101" pitchFamily="2" charset="-122"/>
                </a:endParaRPr>
              </a:p>
            </p:txBody>
          </p:sp>
          <p:sp>
            <p:nvSpPr>
              <p:cNvPr id="28707" name="Freeform 75"/>
              <p:cNvSpPr>
                <a:spLocks/>
              </p:cNvSpPr>
              <p:nvPr/>
            </p:nvSpPr>
            <p:spPr bwMode="auto">
              <a:xfrm>
                <a:off x="2755901" y="1612900"/>
                <a:ext cx="469900" cy="538163"/>
              </a:xfrm>
              <a:custGeom>
                <a:avLst/>
                <a:gdLst>
                  <a:gd name="T0" fmla="*/ 2147483647 w 179"/>
                  <a:gd name="T1" fmla="*/ 2147483647 h 205"/>
                  <a:gd name="T2" fmla="*/ 2147483647 w 179"/>
                  <a:gd name="T3" fmla="*/ 2147483647 h 205"/>
                  <a:gd name="T4" fmla="*/ 2147483647 w 179"/>
                  <a:gd name="T5" fmla="*/ 2147483647 h 205"/>
                  <a:gd name="T6" fmla="*/ 2147483647 w 179"/>
                  <a:gd name="T7" fmla="*/ 2147483647 h 205"/>
                  <a:gd name="T8" fmla="*/ 2147483647 w 179"/>
                  <a:gd name="T9" fmla="*/ 2147483647 h 205"/>
                  <a:gd name="T10" fmla="*/ 2147483647 w 179"/>
                  <a:gd name="T11" fmla="*/ 2147483647 h 205"/>
                  <a:gd name="T12" fmla="*/ 2147483647 w 179"/>
                  <a:gd name="T13" fmla="*/ 2147483647 h 205"/>
                  <a:gd name="T14" fmla="*/ 2147483647 w 179"/>
                  <a:gd name="T15" fmla="*/ 2147483647 h 205"/>
                  <a:gd name="T16" fmla="*/ 2147483647 w 179"/>
                  <a:gd name="T17" fmla="*/ 2147483647 h 2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9" h="205">
                    <a:moveTo>
                      <a:pt x="5" y="67"/>
                    </a:moveTo>
                    <a:cubicBezTo>
                      <a:pt x="9" y="64"/>
                      <a:pt x="9" y="64"/>
                      <a:pt x="9" y="64"/>
                    </a:cubicBezTo>
                    <a:cubicBezTo>
                      <a:pt x="38" y="47"/>
                      <a:pt x="104" y="41"/>
                      <a:pt x="121" y="70"/>
                    </a:cubicBezTo>
                    <a:cubicBezTo>
                      <a:pt x="161" y="205"/>
                      <a:pt x="161" y="205"/>
                      <a:pt x="161" y="205"/>
                    </a:cubicBezTo>
                    <a:cubicBezTo>
                      <a:pt x="175" y="192"/>
                      <a:pt x="179" y="171"/>
                      <a:pt x="169" y="153"/>
                    </a:cubicBezTo>
                    <a:cubicBezTo>
                      <a:pt x="96" y="27"/>
                      <a:pt x="96" y="27"/>
                      <a:pt x="96" y="27"/>
                    </a:cubicBezTo>
                    <a:cubicBezTo>
                      <a:pt x="85" y="7"/>
                      <a:pt x="59" y="0"/>
                      <a:pt x="39" y="12"/>
                    </a:cubicBezTo>
                    <a:cubicBezTo>
                      <a:pt x="24" y="20"/>
                      <a:pt x="24" y="20"/>
                      <a:pt x="24" y="20"/>
                    </a:cubicBezTo>
                    <a:cubicBezTo>
                      <a:pt x="8" y="30"/>
                      <a:pt x="0" y="49"/>
                      <a:pt x="5" y="67"/>
                    </a:cubicBezTo>
                    <a:close/>
                  </a:path>
                </a:pathLst>
              </a:custGeom>
              <a:solidFill>
                <a:srgbClr val="EBCFA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09585"/>
                <a:endParaRPr lang="zh-CN" altLang="en-US">
                  <a:solidFill>
                    <a:prstClr val="black"/>
                  </a:solidFill>
                  <a:latin typeface="Calibri" panose="020F0502020204030204"/>
                  <a:ea typeface="等线" panose="02010600030101010101" pitchFamily="2" charset="-122"/>
                </a:endParaRPr>
              </a:p>
            </p:txBody>
          </p:sp>
          <p:sp>
            <p:nvSpPr>
              <p:cNvPr id="28708" name="Freeform 76"/>
              <p:cNvSpPr>
                <a:spLocks/>
              </p:cNvSpPr>
              <p:nvPr/>
            </p:nvSpPr>
            <p:spPr bwMode="auto">
              <a:xfrm>
                <a:off x="2978151" y="1479550"/>
                <a:ext cx="482600" cy="606425"/>
              </a:xfrm>
              <a:custGeom>
                <a:avLst/>
                <a:gdLst>
                  <a:gd name="T0" fmla="*/ 2147483647 w 184"/>
                  <a:gd name="T1" fmla="*/ 2147483647 h 231"/>
                  <a:gd name="T2" fmla="*/ 2147483647 w 184"/>
                  <a:gd name="T3" fmla="*/ 2147483647 h 231"/>
                  <a:gd name="T4" fmla="*/ 2147483647 w 184"/>
                  <a:gd name="T5" fmla="*/ 2147483647 h 231"/>
                  <a:gd name="T6" fmla="*/ 2147483647 w 184"/>
                  <a:gd name="T7" fmla="*/ 2147483647 h 231"/>
                  <a:gd name="T8" fmla="*/ 2147483647 w 184"/>
                  <a:gd name="T9" fmla="*/ 2147483647 h 231"/>
                  <a:gd name="T10" fmla="*/ 2147483647 w 184"/>
                  <a:gd name="T11" fmla="*/ 2147483647 h 231"/>
                  <a:gd name="T12" fmla="*/ 2147483647 w 184"/>
                  <a:gd name="T13" fmla="*/ 2147483647 h 231"/>
                  <a:gd name="T14" fmla="*/ 2147483647 w 184"/>
                  <a:gd name="T15" fmla="*/ 2147483647 h 231"/>
                  <a:gd name="T16" fmla="*/ 2147483647 w 184"/>
                  <a:gd name="T17" fmla="*/ 2147483647 h 23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84" h="231">
                    <a:moveTo>
                      <a:pt x="42" y="12"/>
                    </a:moveTo>
                    <a:cubicBezTo>
                      <a:pt x="62" y="0"/>
                      <a:pt x="88" y="7"/>
                      <a:pt x="100" y="27"/>
                    </a:cubicBezTo>
                    <a:cubicBezTo>
                      <a:pt x="172" y="153"/>
                      <a:pt x="172" y="153"/>
                      <a:pt x="172" y="153"/>
                    </a:cubicBezTo>
                    <a:cubicBezTo>
                      <a:pt x="184" y="173"/>
                      <a:pt x="177" y="199"/>
                      <a:pt x="157" y="210"/>
                    </a:cubicBezTo>
                    <a:cubicBezTo>
                      <a:pt x="142" y="219"/>
                      <a:pt x="142" y="219"/>
                      <a:pt x="142" y="219"/>
                    </a:cubicBezTo>
                    <a:cubicBezTo>
                      <a:pt x="122" y="231"/>
                      <a:pt x="96" y="224"/>
                      <a:pt x="85" y="204"/>
                    </a:cubicBezTo>
                    <a:cubicBezTo>
                      <a:pt x="12" y="78"/>
                      <a:pt x="12" y="78"/>
                      <a:pt x="12" y="78"/>
                    </a:cubicBezTo>
                    <a:cubicBezTo>
                      <a:pt x="0" y="58"/>
                      <a:pt x="7" y="32"/>
                      <a:pt x="27" y="21"/>
                    </a:cubicBezTo>
                    <a:lnTo>
                      <a:pt x="42" y="12"/>
                    </a:lnTo>
                    <a:close/>
                  </a:path>
                </a:pathLst>
              </a:custGeom>
              <a:solidFill>
                <a:srgbClr val="FADAB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09585"/>
                <a:endParaRPr lang="zh-CN" altLang="en-US">
                  <a:solidFill>
                    <a:prstClr val="black"/>
                  </a:solidFill>
                  <a:latin typeface="Calibri" panose="020F0502020204030204"/>
                  <a:ea typeface="等线" panose="02010600030101010101" pitchFamily="2" charset="-122"/>
                </a:endParaRPr>
              </a:p>
            </p:txBody>
          </p:sp>
          <p:sp>
            <p:nvSpPr>
              <p:cNvPr id="28709" name="Freeform 77"/>
              <p:cNvSpPr>
                <a:spLocks/>
              </p:cNvSpPr>
              <p:nvPr/>
            </p:nvSpPr>
            <p:spPr bwMode="auto">
              <a:xfrm>
                <a:off x="2986088" y="1479550"/>
                <a:ext cx="469900" cy="449263"/>
              </a:xfrm>
              <a:custGeom>
                <a:avLst/>
                <a:gdLst>
                  <a:gd name="T0" fmla="*/ 2147483647 w 179"/>
                  <a:gd name="T1" fmla="*/ 2147483647 h 171"/>
                  <a:gd name="T2" fmla="*/ 2147483647 w 179"/>
                  <a:gd name="T3" fmla="*/ 2147483647 h 171"/>
                  <a:gd name="T4" fmla="*/ 2147483647 w 179"/>
                  <a:gd name="T5" fmla="*/ 2147483647 h 171"/>
                  <a:gd name="T6" fmla="*/ 2147483647 w 179"/>
                  <a:gd name="T7" fmla="*/ 2147483647 h 171"/>
                  <a:gd name="T8" fmla="*/ 2147483647 w 179"/>
                  <a:gd name="T9" fmla="*/ 2147483647 h 171"/>
                  <a:gd name="T10" fmla="*/ 2147483647 w 179"/>
                  <a:gd name="T11" fmla="*/ 2147483647 h 171"/>
                  <a:gd name="T12" fmla="*/ 2147483647 w 179"/>
                  <a:gd name="T13" fmla="*/ 2147483647 h 171"/>
                  <a:gd name="T14" fmla="*/ 2147483647 w 179"/>
                  <a:gd name="T15" fmla="*/ 2147483647 h 17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79" h="171">
                    <a:moveTo>
                      <a:pt x="5" y="67"/>
                    </a:moveTo>
                    <a:cubicBezTo>
                      <a:pt x="10" y="64"/>
                      <a:pt x="10" y="64"/>
                      <a:pt x="10" y="64"/>
                    </a:cubicBezTo>
                    <a:cubicBezTo>
                      <a:pt x="39" y="48"/>
                      <a:pt x="104" y="41"/>
                      <a:pt x="121" y="70"/>
                    </a:cubicBezTo>
                    <a:cubicBezTo>
                      <a:pt x="121" y="70"/>
                      <a:pt x="179" y="171"/>
                      <a:pt x="169" y="153"/>
                    </a:cubicBezTo>
                    <a:cubicBezTo>
                      <a:pt x="97" y="27"/>
                      <a:pt x="97" y="27"/>
                      <a:pt x="97" y="27"/>
                    </a:cubicBezTo>
                    <a:cubicBezTo>
                      <a:pt x="85" y="7"/>
                      <a:pt x="59" y="0"/>
                      <a:pt x="39" y="12"/>
                    </a:cubicBezTo>
                    <a:cubicBezTo>
                      <a:pt x="24" y="21"/>
                      <a:pt x="24" y="21"/>
                      <a:pt x="24" y="21"/>
                    </a:cubicBezTo>
                    <a:cubicBezTo>
                      <a:pt x="8" y="30"/>
                      <a:pt x="0" y="49"/>
                      <a:pt x="5" y="67"/>
                    </a:cubicBezTo>
                    <a:close/>
                  </a:path>
                </a:pathLst>
              </a:custGeom>
              <a:solidFill>
                <a:srgbClr val="EBCFA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09585"/>
                <a:endParaRPr lang="zh-CN" altLang="en-US">
                  <a:solidFill>
                    <a:prstClr val="black"/>
                  </a:solidFill>
                  <a:latin typeface="Calibri" panose="020F0502020204030204"/>
                  <a:ea typeface="等线" panose="02010600030101010101" pitchFamily="2" charset="-122"/>
                </a:endParaRPr>
              </a:p>
            </p:txBody>
          </p:sp>
          <p:sp>
            <p:nvSpPr>
              <p:cNvPr id="28710" name="Freeform 78"/>
              <p:cNvSpPr>
                <a:spLocks/>
              </p:cNvSpPr>
              <p:nvPr/>
            </p:nvSpPr>
            <p:spPr bwMode="auto">
              <a:xfrm>
                <a:off x="1990726" y="1390650"/>
                <a:ext cx="693738" cy="954088"/>
              </a:xfrm>
              <a:custGeom>
                <a:avLst/>
                <a:gdLst>
                  <a:gd name="T0" fmla="*/ 2147483647 w 265"/>
                  <a:gd name="T1" fmla="*/ 2147483647 h 364"/>
                  <a:gd name="T2" fmla="*/ 2147483647 w 265"/>
                  <a:gd name="T3" fmla="*/ 2147483647 h 364"/>
                  <a:gd name="T4" fmla="*/ 2147483647 w 265"/>
                  <a:gd name="T5" fmla="*/ 2147483647 h 364"/>
                  <a:gd name="T6" fmla="*/ 2147483647 w 265"/>
                  <a:gd name="T7" fmla="*/ 2147483647 h 364"/>
                  <a:gd name="T8" fmla="*/ 2147483647 w 265"/>
                  <a:gd name="T9" fmla="*/ 2147483647 h 364"/>
                  <a:gd name="T10" fmla="*/ 2147483647 w 265"/>
                  <a:gd name="T11" fmla="*/ 2147483647 h 364"/>
                  <a:gd name="T12" fmla="*/ 2147483647 w 265"/>
                  <a:gd name="T13" fmla="*/ 2147483647 h 364"/>
                  <a:gd name="T14" fmla="*/ 2147483647 w 265"/>
                  <a:gd name="T15" fmla="*/ 2147483647 h 364"/>
                  <a:gd name="T16" fmla="*/ 2147483647 w 265"/>
                  <a:gd name="T17" fmla="*/ 2147483647 h 36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65" h="364">
                    <a:moveTo>
                      <a:pt x="236" y="342"/>
                    </a:moveTo>
                    <a:cubicBezTo>
                      <a:pt x="257" y="330"/>
                      <a:pt x="265" y="302"/>
                      <a:pt x="252" y="281"/>
                    </a:cubicBezTo>
                    <a:cubicBezTo>
                      <a:pt x="107" y="29"/>
                      <a:pt x="107" y="29"/>
                      <a:pt x="107" y="29"/>
                    </a:cubicBezTo>
                    <a:cubicBezTo>
                      <a:pt x="94" y="7"/>
                      <a:pt x="67" y="0"/>
                      <a:pt x="45" y="12"/>
                    </a:cubicBezTo>
                    <a:cubicBezTo>
                      <a:pt x="29" y="22"/>
                      <a:pt x="29" y="22"/>
                      <a:pt x="29" y="22"/>
                    </a:cubicBezTo>
                    <a:cubicBezTo>
                      <a:pt x="8" y="34"/>
                      <a:pt x="0" y="62"/>
                      <a:pt x="13" y="83"/>
                    </a:cubicBezTo>
                    <a:cubicBezTo>
                      <a:pt x="158" y="335"/>
                      <a:pt x="158" y="335"/>
                      <a:pt x="158" y="335"/>
                    </a:cubicBezTo>
                    <a:cubicBezTo>
                      <a:pt x="171" y="357"/>
                      <a:pt x="198" y="364"/>
                      <a:pt x="220" y="352"/>
                    </a:cubicBezTo>
                    <a:lnTo>
                      <a:pt x="236" y="342"/>
                    </a:lnTo>
                    <a:close/>
                  </a:path>
                </a:pathLst>
              </a:custGeom>
              <a:solidFill>
                <a:srgbClr val="FADAB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09585"/>
                <a:endParaRPr lang="zh-CN" altLang="en-US">
                  <a:solidFill>
                    <a:prstClr val="black"/>
                  </a:solidFill>
                  <a:latin typeface="Calibri" panose="020F0502020204030204"/>
                  <a:ea typeface="等线" panose="02010600030101010101" pitchFamily="2" charset="-122"/>
                </a:endParaRPr>
              </a:p>
            </p:txBody>
          </p:sp>
          <p:sp>
            <p:nvSpPr>
              <p:cNvPr id="28711" name="Freeform 79"/>
              <p:cNvSpPr>
                <a:spLocks/>
              </p:cNvSpPr>
              <p:nvPr/>
            </p:nvSpPr>
            <p:spPr bwMode="auto">
              <a:xfrm>
                <a:off x="2000251" y="1393825"/>
                <a:ext cx="690563" cy="717550"/>
              </a:xfrm>
              <a:custGeom>
                <a:avLst/>
                <a:gdLst>
                  <a:gd name="T0" fmla="*/ 2147483647 w 263"/>
                  <a:gd name="T1" fmla="*/ 2147483647 h 274"/>
                  <a:gd name="T2" fmla="*/ 2147483647 w 263"/>
                  <a:gd name="T3" fmla="*/ 2147483647 h 274"/>
                  <a:gd name="T4" fmla="*/ 2147483647 w 263"/>
                  <a:gd name="T5" fmla="*/ 2147483647 h 274"/>
                  <a:gd name="T6" fmla="*/ 2147483647 w 263"/>
                  <a:gd name="T7" fmla="*/ 2147483647 h 274"/>
                  <a:gd name="T8" fmla="*/ 2147483647 w 263"/>
                  <a:gd name="T9" fmla="*/ 2147483647 h 274"/>
                  <a:gd name="T10" fmla="*/ 2147483647 w 263"/>
                  <a:gd name="T11" fmla="*/ 2147483647 h 274"/>
                  <a:gd name="T12" fmla="*/ 2147483647 w 263"/>
                  <a:gd name="T13" fmla="*/ 2147483647 h 274"/>
                  <a:gd name="T14" fmla="*/ 2147483647 w 263"/>
                  <a:gd name="T15" fmla="*/ 2147483647 h 274"/>
                  <a:gd name="T16" fmla="*/ 2147483647 w 263"/>
                  <a:gd name="T17" fmla="*/ 2147483647 h 27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63" h="274">
                    <a:moveTo>
                      <a:pt x="5" y="72"/>
                    </a:moveTo>
                    <a:cubicBezTo>
                      <a:pt x="10" y="69"/>
                      <a:pt x="10" y="69"/>
                      <a:pt x="10" y="69"/>
                    </a:cubicBezTo>
                    <a:cubicBezTo>
                      <a:pt x="41" y="51"/>
                      <a:pt x="81" y="61"/>
                      <a:pt x="99" y="93"/>
                    </a:cubicBezTo>
                    <a:cubicBezTo>
                      <a:pt x="248" y="274"/>
                      <a:pt x="248" y="274"/>
                      <a:pt x="248" y="274"/>
                    </a:cubicBezTo>
                    <a:cubicBezTo>
                      <a:pt x="263" y="260"/>
                      <a:pt x="231" y="250"/>
                      <a:pt x="220" y="231"/>
                    </a:cubicBezTo>
                    <a:cubicBezTo>
                      <a:pt x="103" y="29"/>
                      <a:pt x="103" y="29"/>
                      <a:pt x="103" y="29"/>
                    </a:cubicBezTo>
                    <a:cubicBezTo>
                      <a:pt x="91" y="7"/>
                      <a:pt x="63" y="0"/>
                      <a:pt x="42" y="12"/>
                    </a:cubicBezTo>
                    <a:cubicBezTo>
                      <a:pt x="26" y="22"/>
                      <a:pt x="26" y="22"/>
                      <a:pt x="26" y="22"/>
                    </a:cubicBezTo>
                    <a:cubicBezTo>
                      <a:pt x="8" y="32"/>
                      <a:pt x="0" y="53"/>
                      <a:pt x="5" y="72"/>
                    </a:cubicBezTo>
                    <a:close/>
                  </a:path>
                </a:pathLst>
              </a:custGeom>
              <a:solidFill>
                <a:srgbClr val="EBCFA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09585"/>
                <a:endParaRPr lang="zh-CN" altLang="en-US">
                  <a:solidFill>
                    <a:prstClr val="black"/>
                  </a:solidFill>
                  <a:latin typeface="Calibri" panose="020F0502020204030204"/>
                  <a:ea typeface="等线" panose="02010600030101010101" pitchFamily="2" charset="-122"/>
                </a:endParaRPr>
              </a:p>
            </p:txBody>
          </p:sp>
          <p:sp>
            <p:nvSpPr>
              <p:cNvPr id="28712" name="Freeform 80"/>
              <p:cNvSpPr>
                <a:spLocks/>
              </p:cNvSpPr>
              <p:nvPr/>
            </p:nvSpPr>
            <p:spPr bwMode="auto">
              <a:xfrm>
                <a:off x="2035176" y="1439863"/>
                <a:ext cx="261938" cy="260350"/>
              </a:xfrm>
              <a:custGeom>
                <a:avLst/>
                <a:gdLst>
                  <a:gd name="T0" fmla="*/ 2147483647 w 100"/>
                  <a:gd name="T1" fmla="*/ 2147483647 h 99"/>
                  <a:gd name="T2" fmla="*/ 2147483647 w 100"/>
                  <a:gd name="T3" fmla="*/ 2147483647 h 99"/>
                  <a:gd name="T4" fmla="*/ 2147483647 w 100"/>
                  <a:gd name="T5" fmla="*/ 2147483647 h 99"/>
                  <a:gd name="T6" fmla="*/ 2147483647 w 100"/>
                  <a:gd name="T7" fmla="*/ 2147483647 h 99"/>
                  <a:gd name="T8" fmla="*/ 2147483647 w 100"/>
                  <a:gd name="T9" fmla="*/ 2147483647 h 99"/>
                  <a:gd name="T10" fmla="*/ 2147483647 w 100"/>
                  <a:gd name="T11" fmla="*/ 2147483647 h 99"/>
                  <a:gd name="T12" fmla="*/ 2147483647 w 100"/>
                  <a:gd name="T13" fmla="*/ 2147483647 h 99"/>
                  <a:gd name="T14" fmla="*/ 2147483647 w 100"/>
                  <a:gd name="T15" fmla="*/ 2147483647 h 99"/>
                  <a:gd name="T16" fmla="*/ 2147483647 w 100"/>
                  <a:gd name="T17" fmla="*/ 2147483647 h 9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0" h="99">
                    <a:moveTo>
                      <a:pt x="77" y="82"/>
                    </a:moveTo>
                    <a:cubicBezTo>
                      <a:pt x="94" y="73"/>
                      <a:pt x="100" y="51"/>
                      <a:pt x="90" y="34"/>
                    </a:cubicBezTo>
                    <a:cubicBezTo>
                      <a:pt x="84" y="23"/>
                      <a:pt x="84" y="23"/>
                      <a:pt x="84" y="23"/>
                    </a:cubicBezTo>
                    <a:cubicBezTo>
                      <a:pt x="74" y="6"/>
                      <a:pt x="52" y="0"/>
                      <a:pt x="36" y="10"/>
                    </a:cubicBezTo>
                    <a:cubicBezTo>
                      <a:pt x="23" y="17"/>
                      <a:pt x="23" y="17"/>
                      <a:pt x="23" y="17"/>
                    </a:cubicBezTo>
                    <a:cubicBezTo>
                      <a:pt x="6" y="27"/>
                      <a:pt x="0" y="48"/>
                      <a:pt x="10" y="65"/>
                    </a:cubicBezTo>
                    <a:cubicBezTo>
                      <a:pt x="17" y="77"/>
                      <a:pt x="17" y="77"/>
                      <a:pt x="17" y="77"/>
                    </a:cubicBezTo>
                    <a:cubicBezTo>
                      <a:pt x="26" y="94"/>
                      <a:pt x="48" y="99"/>
                      <a:pt x="65" y="90"/>
                    </a:cubicBezTo>
                    <a:lnTo>
                      <a:pt x="77" y="82"/>
                    </a:lnTo>
                    <a:close/>
                  </a:path>
                </a:pathLst>
              </a:custGeom>
              <a:solidFill>
                <a:srgbClr val="F0EEE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09585"/>
                <a:endParaRPr lang="zh-CN" altLang="en-US">
                  <a:solidFill>
                    <a:prstClr val="black"/>
                  </a:solidFill>
                  <a:latin typeface="Calibri" panose="020F0502020204030204"/>
                  <a:ea typeface="等线" panose="02010600030101010101" pitchFamily="2" charset="-122"/>
                </a:endParaRPr>
              </a:p>
            </p:txBody>
          </p:sp>
          <p:sp>
            <p:nvSpPr>
              <p:cNvPr id="28713" name="Freeform 81"/>
              <p:cNvSpPr>
                <a:spLocks/>
              </p:cNvSpPr>
              <p:nvPr/>
            </p:nvSpPr>
            <p:spPr bwMode="auto">
              <a:xfrm>
                <a:off x="2936876" y="2444750"/>
                <a:ext cx="881063" cy="863600"/>
              </a:xfrm>
              <a:custGeom>
                <a:avLst/>
                <a:gdLst>
                  <a:gd name="T0" fmla="*/ 2147483647 w 555"/>
                  <a:gd name="T1" fmla="*/ 2147483647 h 544"/>
                  <a:gd name="T2" fmla="*/ 2147483647 w 555"/>
                  <a:gd name="T3" fmla="*/ 2147483647 h 544"/>
                  <a:gd name="T4" fmla="*/ 0 w 555"/>
                  <a:gd name="T5" fmla="*/ 2147483647 h 544"/>
                  <a:gd name="T6" fmla="*/ 2147483647 w 555"/>
                  <a:gd name="T7" fmla="*/ 0 h 544"/>
                  <a:gd name="T8" fmla="*/ 2147483647 w 555"/>
                  <a:gd name="T9" fmla="*/ 2147483647 h 5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55" h="544">
                    <a:moveTo>
                      <a:pt x="555" y="337"/>
                    </a:moveTo>
                    <a:lnTo>
                      <a:pt x="195" y="544"/>
                    </a:lnTo>
                    <a:lnTo>
                      <a:pt x="0" y="207"/>
                    </a:lnTo>
                    <a:lnTo>
                      <a:pt x="360" y="0"/>
                    </a:lnTo>
                    <a:lnTo>
                      <a:pt x="555" y="337"/>
                    </a:lnTo>
                    <a:close/>
                  </a:path>
                </a:pathLst>
              </a:custGeom>
              <a:solidFill>
                <a:srgbClr val="EBCFA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09585"/>
                <a:endParaRPr lang="zh-CN" altLang="en-US">
                  <a:solidFill>
                    <a:prstClr val="black"/>
                  </a:solidFill>
                  <a:latin typeface="Calibri" panose="020F0502020204030204"/>
                  <a:ea typeface="等线" panose="02010600030101010101" pitchFamily="2" charset="-122"/>
                </a:endParaRPr>
              </a:p>
            </p:txBody>
          </p:sp>
          <p:sp>
            <p:nvSpPr>
              <p:cNvPr id="28714" name="Freeform 82"/>
              <p:cNvSpPr>
                <a:spLocks/>
              </p:cNvSpPr>
              <p:nvPr/>
            </p:nvSpPr>
            <p:spPr bwMode="auto">
              <a:xfrm>
                <a:off x="2320926" y="1660525"/>
                <a:ext cx="1376363" cy="1293813"/>
              </a:xfrm>
              <a:custGeom>
                <a:avLst/>
                <a:gdLst>
                  <a:gd name="T0" fmla="*/ 2147483647 w 525"/>
                  <a:gd name="T1" fmla="*/ 2147483647 h 493"/>
                  <a:gd name="T2" fmla="*/ 2147483647 w 525"/>
                  <a:gd name="T3" fmla="*/ 2147483647 h 493"/>
                  <a:gd name="T4" fmla="*/ 2147483647 w 525"/>
                  <a:gd name="T5" fmla="*/ 2147483647 h 493"/>
                  <a:gd name="T6" fmla="*/ 2147483647 w 525"/>
                  <a:gd name="T7" fmla="*/ 2147483647 h 493"/>
                  <a:gd name="T8" fmla="*/ 2147483647 w 525"/>
                  <a:gd name="T9" fmla="*/ 2147483647 h 493"/>
                  <a:gd name="T10" fmla="*/ 2147483647 w 525"/>
                  <a:gd name="T11" fmla="*/ 2147483647 h 493"/>
                  <a:gd name="T12" fmla="*/ 2147483647 w 525"/>
                  <a:gd name="T13" fmla="*/ 2147483647 h 493"/>
                  <a:gd name="T14" fmla="*/ 2147483647 w 525"/>
                  <a:gd name="T15" fmla="*/ 2147483647 h 493"/>
                  <a:gd name="T16" fmla="*/ 2147483647 w 525"/>
                  <a:gd name="T17" fmla="*/ 2147483647 h 49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25" h="493">
                    <a:moveTo>
                      <a:pt x="504" y="219"/>
                    </a:moveTo>
                    <a:cubicBezTo>
                      <a:pt x="525" y="255"/>
                      <a:pt x="517" y="298"/>
                      <a:pt x="487" y="316"/>
                    </a:cubicBezTo>
                    <a:cubicBezTo>
                      <a:pt x="210" y="475"/>
                      <a:pt x="210" y="475"/>
                      <a:pt x="210" y="475"/>
                    </a:cubicBezTo>
                    <a:cubicBezTo>
                      <a:pt x="180" y="493"/>
                      <a:pt x="138" y="478"/>
                      <a:pt x="117" y="442"/>
                    </a:cubicBezTo>
                    <a:cubicBezTo>
                      <a:pt x="21" y="274"/>
                      <a:pt x="21" y="274"/>
                      <a:pt x="21" y="274"/>
                    </a:cubicBezTo>
                    <a:cubicBezTo>
                      <a:pt x="0" y="238"/>
                      <a:pt x="8" y="195"/>
                      <a:pt x="38" y="178"/>
                    </a:cubicBezTo>
                    <a:cubicBezTo>
                      <a:pt x="315" y="18"/>
                      <a:pt x="315" y="18"/>
                      <a:pt x="315" y="18"/>
                    </a:cubicBezTo>
                    <a:cubicBezTo>
                      <a:pt x="345" y="0"/>
                      <a:pt x="387" y="15"/>
                      <a:pt x="407" y="51"/>
                    </a:cubicBezTo>
                    <a:lnTo>
                      <a:pt x="504" y="219"/>
                    </a:lnTo>
                    <a:close/>
                  </a:path>
                </a:pathLst>
              </a:custGeom>
              <a:solidFill>
                <a:srgbClr val="FADAB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09585"/>
                <a:endParaRPr lang="zh-CN" altLang="en-US">
                  <a:solidFill>
                    <a:prstClr val="black"/>
                  </a:solidFill>
                  <a:latin typeface="Calibri" panose="020F0502020204030204"/>
                  <a:ea typeface="等线" panose="02010600030101010101" pitchFamily="2" charset="-122"/>
                </a:endParaRPr>
              </a:p>
            </p:txBody>
          </p:sp>
          <p:sp>
            <p:nvSpPr>
              <p:cNvPr id="28715" name="Freeform 83"/>
              <p:cNvSpPr>
                <a:spLocks/>
              </p:cNvSpPr>
              <p:nvPr/>
            </p:nvSpPr>
            <p:spPr bwMode="auto">
              <a:xfrm>
                <a:off x="2949576" y="2525713"/>
                <a:ext cx="841375" cy="633413"/>
              </a:xfrm>
              <a:custGeom>
                <a:avLst/>
                <a:gdLst>
                  <a:gd name="T0" fmla="*/ 2147483647 w 530"/>
                  <a:gd name="T1" fmla="*/ 2147483647 h 399"/>
                  <a:gd name="T2" fmla="*/ 2147483647 w 530"/>
                  <a:gd name="T3" fmla="*/ 2147483647 h 399"/>
                  <a:gd name="T4" fmla="*/ 0 w 530"/>
                  <a:gd name="T5" fmla="*/ 2147483647 h 399"/>
                  <a:gd name="T6" fmla="*/ 2147483647 w 530"/>
                  <a:gd name="T7" fmla="*/ 0 h 399"/>
                  <a:gd name="T8" fmla="*/ 2147483647 w 530"/>
                  <a:gd name="T9" fmla="*/ 2147483647 h 39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30" h="399">
                    <a:moveTo>
                      <a:pt x="530" y="139"/>
                    </a:moveTo>
                    <a:lnTo>
                      <a:pt x="81" y="399"/>
                    </a:lnTo>
                    <a:lnTo>
                      <a:pt x="0" y="260"/>
                    </a:lnTo>
                    <a:lnTo>
                      <a:pt x="451" y="0"/>
                    </a:lnTo>
                    <a:lnTo>
                      <a:pt x="530" y="139"/>
                    </a:lnTo>
                    <a:close/>
                  </a:path>
                </a:pathLst>
              </a:custGeom>
              <a:solidFill>
                <a:srgbClr val="FEFAD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09585"/>
                <a:endParaRPr lang="zh-CN" altLang="en-US">
                  <a:solidFill>
                    <a:prstClr val="black"/>
                  </a:solidFill>
                  <a:latin typeface="Calibri" panose="020F0502020204030204"/>
                  <a:ea typeface="等线" panose="02010600030101010101" pitchFamily="2" charset="-122"/>
                </a:endParaRPr>
              </a:p>
            </p:txBody>
          </p:sp>
          <p:sp>
            <p:nvSpPr>
              <p:cNvPr id="28716" name="Freeform 84"/>
              <p:cNvSpPr>
                <a:spLocks/>
              </p:cNvSpPr>
              <p:nvPr/>
            </p:nvSpPr>
            <p:spPr bwMode="auto">
              <a:xfrm>
                <a:off x="3657601" y="2525713"/>
                <a:ext cx="133350" cy="293688"/>
              </a:xfrm>
              <a:custGeom>
                <a:avLst/>
                <a:gdLst>
                  <a:gd name="T0" fmla="*/ 2147483647 w 84"/>
                  <a:gd name="T1" fmla="*/ 2147483647 h 185"/>
                  <a:gd name="T2" fmla="*/ 0 w 84"/>
                  <a:gd name="T3" fmla="*/ 2147483647 h 185"/>
                  <a:gd name="T4" fmla="*/ 0 w 84"/>
                  <a:gd name="T5" fmla="*/ 0 h 185"/>
                  <a:gd name="T6" fmla="*/ 2147483647 w 84"/>
                  <a:gd name="T7" fmla="*/ 0 h 185"/>
                  <a:gd name="T8" fmla="*/ 2147483647 w 84"/>
                  <a:gd name="T9" fmla="*/ 2147483647 h 18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4" h="185">
                    <a:moveTo>
                      <a:pt x="84" y="139"/>
                    </a:moveTo>
                    <a:lnTo>
                      <a:pt x="0" y="185"/>
                    </a:lnTo>
                    <a:lnTo>
                      <a:pt x="0" y="0"/>
                    </a:lnTo>
                    <a:lnTo>
                      <a:pt x="5" y="0"/>
                    </a:lnTo>
                    <a:lnTo>
                      <a:pt x="84" y="139"/>
                    </a:lnTo>
                    <a:close/>
                  </a:path>
                </a:pathLst>
              </a:custGeom>
              <a:solidFill>
                <a:srgbClr val="BFBCA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09585"/>
                <a:endParaRPr lang="zh-CN" altLang="en-US">
                  <a:solidFill>
                    <a:prstClr val="black"/>
                  </a:solidFill>
                  <a:latin typeface="Calibri" panose="020F0502020204030204"/>
                  <a:ea typeface="等线" panose="02010600030101010101" pitchFamily="2" charset="-122"/>
                </a:endParaRPr>
              </a:p>
            </p:txBody>
          </p:sp>
          <p:sp>
            <p:nvSpPr>
              <p:cNvPr id="28717" name="Freeform 85"/>
              <p:cNvSpPr>
                <a:spLocks/>
              </p:cNvSpPr>
              <p:nvPr/>
            </p:nvSpPr>
            <p:spPr bwMode="auto">
              <a:xfrm>
                <a:off x="3000376" y="2701925"/>
                <a:ext cx="1381125" cy="915988"/>
              </a:xfrm>
              <a:custGeom>
                <a:avLst/>
                <a:gdLst>
                  <a:gd name="T0" fmla="*/ 2147483647 w 870"/>
                  <a:gd name="T1" fmla="*/ 2147483647 h 577"/>
                  <a:gd name="T2" fmla="*/ 2147483647 w 870"/>
                  <a:gd name="T3" fmla="*/ 2147483647 h 577"/>
                  <a:gd name="T4" fmla="*/ 0 w 870"/>
                  <a:gd name="T5" fmla="*/ 2147483647 h 577"/>
                  <a:gd name="T6" fmla="*/ 2147483647 w 870"/>
                  <a:gd name="T7" fmla="*/ 0 h 577"/>
                  <a:gd name="T8" fmla="*/ 2147483647 w 870"/>
                  <a:gd name="T9" fmla="*/ 2147483647 h 57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70" h="577">
                    <a:moveTo>
                      <a:pt x="870" y="577"/>
                    </a:moveTo>
                    <a:lnTo>
                      <a:pt x="150" y="577"/>
                    </a:lnTo>
                    <a:lnTo>
                      <a:pt x="0" y="316"/>
                    </a:lnTo>
                    <a:lnTo>
                      <a:pt x="548" y="0"/>
                    </a:lnTo>
                    <a:lnTo>
                      <a:pt x="870" y="577"/>
                    </a:lnTo>
                    <a:close/>
                  </a:path>
                </a:pathLst>
              </a:custGeom>
              <a:solidFill>
                <a:srgbClr val="473F3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09585"/>
                <a:endParaRPr lang="zh-CN" altLang="en-US">
                  <a:solidFill>
                    <a:prstClr val="black"/>
                  </a:solidFill>
                  <a:latin typeface="Calibri" panose="020F0502020204030204"/>
                  <a:ea typeface="等线" panose="02010600030101010101" pitchFamily="2" charset="-122"/>
                </a:endParaRPr>
              </a:p>
            </p:txBody>
          </p:sp>
          <p:sp>
            <p:nvSpPr>
              <p:cNvPr id="28718" name="Freeform 86"/>
              <p:cNvSpPr>
                <a:spLocks/>
              </p:cNvSpPr>
              <p:nvPr/>
            </p:nvSpPr>
            <p:spPr bwMode="auto">
              <a:xfrm>
                <a:off x="3657601" y="2701925"/>
                <a:ext cx="723900" cy="915988"/>
              </a:xfrm>
              <a:custGeom>
                <a:avLst/>
                <a:gdLst>
                  <a:gd name="T0" fmla="*/ 2147483647 w 456"/>
                  <a:gd name="T1" fmla="*/ 2147483647 h 577"/>
                  <a:gd name="T2" fmla="*/ 0 w 456"/>
                  <a:gd name="T3" fmla="*/ 2147483647 h 577"/>
                  <a:gd name="T4" fmla="*/ 0 w 456"/>
                  <a:gd name="T5" fmla="*/ 2147483647 h 577"/>
                  <a:gd name="T6" fmla="*/ 2147483647 w 456"/>
                  <a:gd name="T7" fmla="*/ 0 h 577"/>
                  <a:gd name="T8" fmla="*/ 2147483647 w 456"/>
                  <a:gd name="T9" fmla="*/ 2147483647 h 57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56" h="577">
                    <a:moveTo>
                      <a:pt x="456" y="577"/>
                    </a:moveTo>
                    <a:lnTo>
                      <a:pt x="0" y="577"/>
                    </a:lnTo>
                    <a:lnTo>
                      <a:pt x="0" y="74"/>
                    </a:lnTo>
                    <a:lnTo>
                      <a:pt x="134" y="0"/>
                    </a:lnTo>
                    <a:lnTo>
                      <a:pt x="456" y="577"/>
                    </a:lnTo>
                    <a:close/>
                  </a:path>
                </a:pathLst>
              </a:custGeom>
              <a:solidFill>
                <a:srgbClr val="352F2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09585"/>
                <a:endParaRPr lang="zh-CN" altLang="en-US">
                  <a:solidFill>
                    <a:prstClr val="black"/>
                  </a:solidFill>
                  <a:latin typeface="Calibri" panose="020F0502020204030204"/>
                  <a:ea typeface="等线" panose="02010600030101010101" pitchFamily="2" charset="-122"/>
                </a:endParaRPr>
              </a:p>
            </p:txBody>
          </p:sp>
          <p:sp>
            <p:nvSpPr>
              <p:cNvPr id="28719" name="Freeform 87"/>
              <p:cNvSpPr>
                <a:spLocks/>
              </p:cNvSpPr>
              <p:nvPr/>
            </p:nvSpPr>
            <p:spPr bwMode="auto">
              <a:xfrm>
                <a:off x="3549651" y="2616200"/>
                <a:ext cx="173038" cy="169863"/>
              </a:xfrm>
              <a:custGeom>
                <a:avLst/>
                <a:gdLst>
                  <a:gd name="T0" fmla="*/ 2147483647 w 66"/>
                  <a:gd name="T1" fmla="*/ 2147483647 h 65"/>
                  <a:gd name="T2" fmla="*/ 2147483647 w 66"/>
                  <a:gd name="T3" fmla="*/ 2147483647 h 65"/>
                  <a:gd name="T4" fmla="*/ 2147483647 w 66"/>
                  <a:gd name="T5" fmla="*/ 2147483647 h 65"/>
                  <a:gd name="T6" fmla="*/ 2147483647 w 66"/>
                  <a:gd name="T7" fmla="*/ 2147483647 h 65"/>
                  <a:gd name="T8" fmla="*/ 2147483647 w 66"/>
                  <a:gd name="T9" fmla="*/ 2147483647 h 6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6" h="65">
                    <a:moveTo>
                      <a:pt x="58" y="18"/>
                    </a:moveTo>
                    <a:cubicBezTo>
                      <a:pt x="66" y="32"/>
                      <a:pt x="61" y="49"/>
                      <a:pt x="47" y="57"/>
                    </a:cubicBezTo>
                    <a:cubicBezTo>
                      <a:pt x="34" y="65"/>
                      <a:pt x="16" y="61"/>
                      <a:pt x="8" y="47"/>
                    </a:cubicBezTo>
                    <a:cubicBezTo>
                      <a:pt x="0" y="33"/>
                      <a:pt x="5" y="16"/>
                      <a:pt x="19" y="8"/>
                    </a:cubicBezTo>
                    <a:cubicBezTo>
                      <a:pt x="32" y="0"/>
                      <a:pt x="50" y="4"/>
                      <a:pt x="58" y="18"/>
                    </a:cubicBezTo>
                    <a:close/>
                  </a:path>
                </a:pathLst>
              </a:custGeom>
              <a:solidFill>
                <a:srgbClr val="F9E59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09585"/>
                <a:endParaRPr lang="zh-CN" altLang="en-US">
                  <a:solidFill>
                    <a:prstClr val="black"/>
                  </a:solidFill>
                  <a:latin typeface="Calibri" panose="020F0502020204030204"/>
                  <a:ea typeface="等线" panose="02010600030101010101" pitchFamily="2" charset="-122"/>
                </a:endParaRPr>
              </a:p>
            </p:txBody>
          </p:sp>
          <p:sp>
            <p:nvSpPr>
              <p:cNvPr id="28720" name="Freeform 88"/>
              <p:cNvSpPr>
                <a:spLocks/>
              </p:cNvSpPr>
              <p:nvPr/>
            </p:nvSpPr>
            <p:spPr bwMode="auto">
              <a:xfrm>
                <a:off x="0" y="1663700"/>
                <a:ext cx="592138" cy="354013"/>
              </a:xfrm>
              <a:custGeom>
                <a:avLst/>
                <a:gdLst>
                  <a:gd name="T0" fmla="*/ 2147483647 w 226"/>
                  <a:gd name="T1" fmla="*/ 2147483647 h 135"/>
                  <a:gd name="T2" fmla="*/ 2147483647 w 226"/>
                  <a:gd name="T3" fmla="*/ 2147483647 h 135"/>
                  <a:gd name="T4" fmla="*/ 2147483647 w 226"/>
                  <a:gd name="T5" fmla="*/ 2147483647 h 135"/>
                  <a:gd name="T6" fmla="*/ 2147483647 w 226"/>
                  <a:gd name="T7" fmla="*/ 2147483647 h 135"/>
                  <a:gd name="T8" fmla="*/ 2147483647 w 226"/>
                  <a:gd name="T9" fmla="*/ 2147483647 h 135"/>
                  <a:gd name="T10" fmla="*/ 2147483647 w 226"/>
                  <a:gd name="T11" fmla="*/ 2147483647 h 135"/>
                  <a:gd name="T12" fmla="*/ 2147483647 w 226"/>
                  <a:gd name="T13" fmla="*/ 2147483647 h 135"/>
                  <a:gd name="T14" fmla="*/ 2147483647 w 226"/>
                  <a:gd name="T15" fmla="*/ 2147483647 h 135"/>
                  <a:gd name="T16" fmla="*/ 2147483647 w 226"/>
                  <a:gd name="T17" fmla="*/ 2147483647 h 13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26" h="135">
                    <a:moveTo>
                      <a:pt x="8" y="100"/>
                    </a:moveTo>
                    <a:cubicBezTo>
                      <a:pt x="13" y="122"/>
                      <a:pt x="34" y="135"/>
                      <a:pt x="56" y="130"/>
                    </a:cubicBezTo>
                    <a:cubicBezTo>
                      <a:pt x="191" y="99"/>
                      <a:pt x="191" y="99"/>
                      <a:pt x="191" y="99"/>
                    </a:cubicBezTo>
                    <a:cubicBezTo>
                      <a:pt x="212" y="94"/>
                      <a:pt x="226" y="73"/>
                      <a:pt x="221" y="51"/>
                    </a:cubicBezTo>
                    <a:cubicBezTo>
                      <a:pt x="217" y="35"/>
                      <a:pt x="217" y="35"/>
                      <a:pt x="217" y="35"/>
                    </a:cubicBezTo>
                    <a:cubicBezTo>
                      <a:pt x="212" y="14"/>
                      <a:pt x="191" y="0"/>
                      <a:pt x="169" y="5"/>
                    </a:cubicBezTo>
                    <a:cubicBezTo>
                      <a:pt x="34" y="36"/>
                      <a:pt x="34" y="36"/>
                      <a:pt x="34" y="36"/>
                    </a:cubicBezTo>
                    <a:cubicBezTo>
                      <a:pt x="13" y="41"/>
                      <a:pt x="0" y="63"/>
                      <a:pt x="4" y="84"/>
                    </a:cubicBezTo>
                    <a:lnTo>
                      <a:pt x="8" y="100"/>
                    </a:lnTo>
                    <a:close/>
                  </a:path>
                </a:pathLst>
              </a:custGeom>
              <a:solidFill>
                <a:srgbClr val="FADAB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09585"/>
                <a:endParaRPr lang="zh-CN" altLang="en-US">
                  <a:solidFill>
                    <a:prstClr val="black"/>
                  </a:solidFill>
                  <a:latin typeface="Calibri" panose="020F0502020204030204"/>
                  <a:ea typeface="等线" panose="02010600030101010101" pitchFamily="2" charset="-122"/>
                </a:endParaRPr>
              </a:p>
            </p:txBody>
          </p:sp>
          <p:sp>
            <p:nvSpPr>
              <p:cNvPr id="28721" name="Freeform 89"/>
              <p:cNvSpPr>
                <a:spLocks/>
              </p:cNvSpPr>
              <p:nvPr/>
            </p:nvSpPr>
            <p:spPr bwMode="auto">
              <a:xfrm>
                <a:off x="330201" y="1697038"/>
                <a:ext cx="217488" cy="220663"/>
              </a:xfrm>
              <a:custGeom>
                <a:avLst/>
                <a:gdLst>
                  <a:gd name="T0" fmla="*/ 2147483647 w 83"/>
                  <a:gd name="T1" fmla="*/ 2147483647 h 84"/>
                  <a:gd name="T2" fmla="*/ 2147483647 w 83"/>
                  <a:gd name="T3" fmla="*/ 2147483647 h 84"/>
                  <a:gd name="T4" fmla="*/ 2147483647 w 83"/>
                  <a:gd name="T5" fmla="*/ 2147483647 h 84"/>
                  <a:gd name="T6" fmla="*/ 2147483647 w 83"/>
                  <a:gd name="T7" fmla="*/ 2147483647 h 84"/>
                  <a:gd name="T8" fmla="*/ 2147483647 w 83"/>
                  <a:gd name="T9" fmla="*/ 2147483647 h 84"/>
                  <a:gd name="T10" fmla="*/ 2147483647 w 83"/>
                  <a:gd name="T11" fmla="*/ 2147483647 h 84"/>
                  <a:gd name="T12" fmla="*/ 2147483647 w 83"/>
                  <a:gd name="T13" fmla="*/ 2147483647 h 84"/>
                  <a:gd name="T14" fmla="*/ 2147483647 w 83"/>
                  <a:gd name="T15" fmla="*/ 2147483647 h 84"/>
                  <a:gd name="T16" fmla="*/ 2147483647 w 83"/>
                  <a:gd name="T17" fmla="*/ 2147483647 h 8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83" h="84">
                    <a:moveTo>
                      <a:pt x="7" y="57"/>
                    </a:moveTo>
                    <a:cubicBezTo>
                      <a:pt x="11" y="73"/>
                      <a:pt x="27" y="84"/>
                      <a:pt x="44" y="80"/>
                    </a:cubicBezTo>
                    <a:cubicBezTo>
                      <a:pt x="55" y="77"/>
                      <a:pt x="55" y="77"/>
                      <a:pt x="55" y="77"/>
                    </a:cubicBezTo>
                    <a:cubicBezTo>
                      <a:pt x="72" y="73"/>
                      <a:pt x="83" y="57"/>
                      <a:pt x="79" y="40"/>
                    </a:cubicBezTo>
                    <a:cubicBezTo>
                      <a:pt x="76" y="27"/>
                      <a:pt x="76" y="27"/>
                      <a:pt x="76" y="27"/>
                    </a:cubicBezTo>
                    <a:cubicBezTo>
                      <a:pt x="72" y="11"/>
                      <a:pt x="55" y="0"/>
                      <a:pt x="39" y="4"/>
                    </a:cubicBezTo>
                    <a:cubicBezTo>
                      <a:pt x="27" y="7"/>
                      <a:pt x="27" y="7"/>
                      <a:pt x="27" y="7"/>
                    </a:cubicBezTo>
                    <a:cubicBezTo>
                      <a:pt x="10" y="11"/>
                      <a:pt x="0" y="27"/>
                      <a:pt x="4" y="44"/>
                    </a:cubicBezTo>
                    <a:lnTo>
                      <a:pt x="7" y="57"/>
                    </a:lnTo>
                    <a:close/>
                  </a:path>
                </a:pathLst>
              </a:custGeom>
              <a:solidFill>
                <a:srgbClr val="F0EEE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09585"/>
                <a:endParaRPr lang="zh-CN" altLang="en-US">
                  <a:solidFill>
                    <a:prstClr val="black"/>
                  </a:solidFill>
                  <a:latin typeface="Calibri" panose="020F0502020204030204"/>
                  <a:ea typeface="等线" panose="02010600030101010101" pitchFamily="2" charset="-122"/>
                </a:endParaRPr>
              </a:p>
            </p:txBody>
          </p:sp>
        </p:grpSp>
        <p:grpSp>
          <p:nvGrpSpPr>
            <p:cNvPr id="28683" name="组合 33"/>
            <p:cNvGrpSpPr>
              <a:grpSpLocks/>
            </p:cNvGrpSpPr>
            <p:nvPr/>
          </p:nvGrpSpPr>
          <p:grpSpPr bwMode="auto">
            <a:xfrm>
              <a:off x="2063154" y="659842"/>
              <a:ext cx="773981" cy="773981"/>
              <a:chOff x="0" y="0"/>
              <a:chExt cx="773981" cy="773981"/>
            </a:xfrm>
          </p:grpSpPr>
          <p:sp>
            <p:nvSpPr>
              <p:cNvPr id="28687" name="椭圆 41"/>
              <p:cNvSpPr>
                <a:spLocks noChangeArrowheads="1"/>
              </p:cNvSpPr>
              <p:nvPr/>
            </p:nvSpPr>
            <p:spPr bwMode="auto">
              <a:xfrm>
                <a:off x="0" y="0"/>
                <a:ext cx="773981" cy="773981"/>
              </a:xfrm>
              <a:prstGeom prst="ellipse">
                <a:avLst/>
              </a:pr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defTabSz="609585"/>
                <a:endParaRPr lang="zh-CN" altLang="en-US">
                  <a:solidFill>
                    <a:srgbClr val="FFFFFF"/>
                  </a:solidFill>
                  <a:latin typeface="Calibri" panose="020F0502020204030204"/>
                  <a:ea typeface="微软雅黑" pitchFamily="34" charset="-122"/>
                </a:endParaRPr>
              </a:p>
            </p:txBody>
          </p:sp>
          <p:pic>
            <p:nvPicPr>
              <p:cNvPr id="28688" name="组合 42"/>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7308" y="195814"/>
                <a:ext cx="414110" cy="4094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8684" name="组合 36"/>
            <p:cNvGrpSpPr>
              <a:grpSpLocks/>
            </p:cNvGrpSpPr>
            <p:nvPr/>
          </p:nvGrpSpPr>
          <p:grpSpPr bwMode="auto">
            <a:xfrm>
              <a:off x="1012182" y="1187100"/>
              <a:ext cx="773981" cy="773981"/>
              <a:chOff x="0" y="0"/>
              <a:chExt cx="773981" cy="773981"/>
            </a:xfrm>
          </p:grpSpPr>
          <p:sp>
            <p:nvSpPr>
              <p:cNvPr id="28685" name="椭圆 39"/>
              <p:cNvSpPr>
                <a:spLocks noChangeArrowheads="1"/>
              </p:cNvSpPr>
              <p:nvPr/>
            </p:nvSpPr>
            <p:spPr bwMode="auto">
              <a:xfrm>
                <a:off x="0" y="0"/>
                <a:ext cx="773981" cy="773981"/>
              </a:xfrm>
              <a:prstGeom prst="ellipse">
                <a:avLst/>
              </a:prstGeom>
              <a:solidFill>
                <a:srgbClr val="C2000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defTabSz="609585"/>
                <a:endParaRPr lang="zh-CN" altLang="en-US">
                  <a:solidFill>
                    <a:srgbClr val="FFFFFF"/>
                  </a:solidFill>
                  <a:latin typeface="Calibri" panose="020F0502020204030204"/>
                  <a:ea typeface="微软雅黑" pitchFamily="34" charset="-122"/>
                </a:endParaRPr>
              </a:p>
            </p:txBody>
          </p:sp>
          <p:sp>
            <p:nvSpPr>
              <p:cNvPr id="28686" name="Freeform 363"/>
              <p:cNvSpPr>
                <a:spLocks/>
              </p:cNvSpPr>
              <p:nvPr/>
            </p:nvSpPr>
            <p:spPr bwMode="auto">
              <a:xfrm rot="-1586594">
                <a:off x="170193" y="225670"/>
                <a:ext cx="433592" cy="312712"/>
              </a:xfrm>
              <a:custGeom>
                <a:avLst/>
                <a:gdLst>
                  <a:gd name="T0" fmla="*/ 2147483647 w 291"/>
                  <a:gd name="T1" fmla="*/ 2147483647 h 210"/>
                  <a:gd name="T2" fmla="*/ 2147483647 w 291"/>
                  <a:gd name="T3" fmla="*/ 2147483647 h 210"/>
                  <a:gd name="T4" fmla="*/ 2147483647 w 291"/>
                  <a:gd name="T5" fmla="*/ 0 h 210"/>
                  <a:gd name="T6" fmla="*/ 2147483647 w 291"/>
                  <a:gd name="T7" fmla="*/ 2147483647 h 210"/>
                  <a:gd name="T8" fmla="*/ 2147483647 w 291"/>
                  <a:gd name="T9" fmla="*/ 2147483647 h 210"/>
                  <a:gd name="T10" fmla="*/ 2147483647 w 291"/>
                  <a:gd name="T11" fmla="*/ 2147483647 h 210"/>
                  <a:gd name="T12" fmla="*/ 2147483647 w 291"/>
                  <a:gd name="T13" fmla="*/ 2147483647 h 210"/>
                  <a:gd name="T14" fmla="*/ 2147483647 w 291"/>
                  <a:gd name="T15" fmla="*/ 2147483647 h 210"/>
                  <a:gd name="T16" fmla="*/ 2147483647 w 291"/>
                  <a:gd name="T17" fmla="*/ 2147483647 h 210"/>
                  <a:gd name="T18" fmla="*/ 2147483647 w 291"/>
                  <a:gd name="T19" fmla="*/ 2147483647 h 210"/>
                  <a:gd name="T20" fmla="*/ 2147483647 w 291"/>
                  <a:gd name="T21" fmla="*/ 2147483647 h 210"/>
                  <a:gd name="T22" fmla="*/ 2147483647 w 291"/>
                  <a:gd name="T23" fmla="*/ 2147483647 h 210"/>
                  <a:gd name="T24" fmla="*/ 2147483647 w 291"/>
                  <a:gd name="T25" fmla="*/ 2147483647 h 210"/>
                  <a:gd name="T26" fmla="*/ 2147483647 w 291"/>
                  <a:gd name="T27" fmla="*/ 2147483647 h 210"/>
                  <a:gd name="T28" fmla="*/ 2147483647 w 291"/>
                  <a:gd name="T29" fmla="*/ 2147483647 h 210"/>
                  <a:gd name="T30" fmla="*/ 2147483647 w 291"/>
                  <a:gd name="T31" fmla="*/ 2147483647 h 210"/>
                  <a:gd name="T32" fmla="*/ 2147483647 w 291"/>
                  <a:gd name="T33" fmla="*/ 2147483647 h 210"/>
                  <a:gd name="T34" fmla="*/ 2147483647 w 291"/>
                  <a:gd name="T35" fmla="*/ 2147483647 h 210"/>
                  <a:gd name="T36" fmla="*/ 2147483647 w 291"/>
                  <a:gd name="T37" fmla="*/ 2147483647 h 210"/>
                  <a:gd name="T38" fmla="*/ 2147483647 w 291"/>
                  <a:gd name="T39" fmla="*/ 2147483647 h 210"/>
                  <a:gd name="T40" fmla="*/ 2147483647 w 291"/>
                  <a:gd name="T41" fmla="*/ 2147483647 h 210"/>
                  <a:gd name="T42" fmla="*/ 2147483647 w 291"/>
                  <a:gd name="T43" fmla="*/ 2147483647 h 210"/>
                  <a:gd name="T44" fmla="*/ 2147483647 w 291"/>
                  <a:gd name="T45" fmla="*/ 2147483647 h 210"/>
                  <a:gd name="T46" fmla="*/ 2147483647 w 291"/>
                  <a:gd name="T47" fmla="*/ 2147483647 h 210"/>
                  <a:gd name="T48" fmla="*/ 2147483647 w 291"/>
                  <a:gd name="T49" fmla="*/ 2147483647 h 210"/>
                  <a:gd name="T50" fmla="*/ 2147483647 w 291"/>
                  <a:gd name="T51" fmla="*/ 2147483647 h 210"/>
                  <a:gd name="T52" fmla="*/ 2147483647 w 291"/>
                  <a:gd name="T53" fmla="*/ 2147483647 h 210"/>
                  <a:gd name="T54" fmla="*/ 2147483647 w 291"/>
                  <a:gd name="T55" fmla="*/ 2147483647 h 210"/>
                  <a:gd name="T56" fmla="*/ 2147483647 w 291"/>
                  <a:gd name="T57" fmla="*/ 2147483647 h 210"/>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291" h="210">
                    <a:moveTo>
                      <a:pt x="287" y="75"/>
                    </a:moveTo>
                    <a:cubicBezTo>
                      <a:pt x="275" y="61"/>
                      <a:pt x="230" y="24"/>
                      <a:pt x="230" y="24"/>
                    </a:cubicBezTo>
                    <a:cubicBezTo>
                      <a:pt x="223" y="0"/>
                      <a:pt x="223" y="0"/>
                      <a:pt x="223" y="0"/>
                    </a:cubicBezTo>
                    <a:cubicBezTo>
                      <a:pt x="173" y="63"/>
                      <a:pt x="173" y="63"/>
                      <a:pt x="173" y="63"/>
                    </a:cubicBezTo>
                    <a:cubicBezTo>
                      <a:pt x="35" y="63"/>
                      <a:pt x="35" y="63"/>
                      <a:pt x="35" y="63"/>
                    </a:cubicBezTo>
                    <a:cubicBezTo>
                      <a:pt x="35" y="63"/>
                      <a:pt x="34" y="63"/>
                      <a:pt x="34" y="63"/>
                    </a:cubicBezTo>
                    <a:cubicBezTo>
                      <a:pt x="33" y="63"/>
                      <a:pt x="33" y="63"/>
                      <a:pt x="33" y="63"/>
                    </a:cubicBezTo>
                    <a:cubicBezTo>
                      <a:pt x="33" y="63"/>
                      <a:pt x="33" y="63"/>
                      <a:pt x="33" y="63"/>
                    </a:cubicBezTo>
                    <a:cubicBezTo>
                      <a:pt x="30" y="64"/>
                      <a:pt x="28" y="65"/>
                      <a:pt x="26" y="68"/>
                    </a:cubicBezTo>
                    <a:cubicBezTo>
                      <a:pt x="3" y="104"/>
                      <a:pt x="3" y="104"/>
                      <a:pt x="3" y="104"/>
                    </a:cubicBezTo>
                    <a:cubicBezTo>
                      <a:pt x="0" y="109"/>
                      <a:pt x="2" y="115"/>
                      <a:pt x="6" y="118"/>
                    </a:cubicBezTo>
                    <a:cubicBezTo>
                      <a:pt x="8" y="119"/>
                      <a:pt x="10" y="119"/>
                      <a:pt x="11" y="119"/>
                    </a:cubicBezTo>
                    <a:cubicBezTo>
                      <a:pt x="15" y="119"/>
                      <a:pt x="18" y="118"/>
                      <a:pt x="20" y="115"/>
                    </a:cubicBezTo>
                    <a:cubicBezTo>
                      <a:pt x="33" y="94"/>
                      <a:pt x="33" y="94"/>
                      <a:pt x="33" y="94"/>
                    </a:cubicBezTo>
                    <a:cubicBezTo>
                      <a:pt x="33" y="132"/>
                      <a:pt x="33" y="132"/>
                      <a:pt x="33" y="132"/>
                    </a:cubicBezTo>
                    <a:cubicBezTo>
                      <a:pt x="33" y="132"/>
                      <a:pt x="33" y="132"/>
                      <a:pt x="33" y="132"/>
                    </a:cubicBezTo>
                    <a:cubicBezTo>
                      <a:pt x="33" y="198"/>
                      <a:pt x="33" y="198"/>
                      <a:pt x="33" y="198"/>
                    </a:cubicBezTo>
                    <a:cubicBezTo>
                      <a:pt x="33" y="205"/>
                      <a:pt x="38" y="210"/>
                      <a:pt x="45" y="210"/>
                    </a:cubicBezTo>
                    <a:cubicBezTo>
                      <a:pt x="51" y="210"/>
                      <a:pt x="57" y="205"/>
                      <a:pt x="57" y="198"/>
                    </a:cubicBezTo>
                    <a:cubicBezTo>
                      <a:pt x="57" y="134"/>
                      <a:pt x="57" y="134"/>
                      <a:pt x="57" y="134"/>
                    </a:cubicBezTo>
                    <a:cubicBezTo>
                      <a:pt x="192" y="146"/>
                      <a:pt x="192" y="146"/>
                      <a:pt x="192" y="146"/>
                    </a:cubicBezTo>
                    <a:cubicBezTo>
                      <a:pt x="192" y="198"/>
                      <a:pt x="192" y="198"/>
                      <a:pt x="192" y="198"/>
                    </a:cubicBezTo>
                    <a:cubicBezTo>
                      <a:pt x="192" y="205"/>
                      <a:pt x="197" y="210"/>
                      <a:pt x="204" y="210"/>
                    </a:cubicBezTo>
                    <a:cubicBezTo>
                      <a:pt x="210" y="210"/>
                      <a:pt x="216" y="205"/>
                      <a:pt x="216" y="198"/>
                    </a:cubicBezTo>
                    <a:cubicBezTo>
                      <a:pt x="216" y="148"/>
                      <a:pt x="216" y="148"/>
                      <a:pt x="216" y="148"/>
                    </a:cubicBezTo>
                    <a:cubicBezTo>
                      <a:pt x="216" y="125"/>
                      <a:pt x="216" y="125"/>
                      <a:pt x="216" y="125"/>
                    </a:cubicBezTo>
                    <a:cubicBezTo>
                      <a:pt x="216" y="90"/>
                      <a:pt x="216" y="90"/>
                      <a:pt x="216" y="90"/>
                    </a:cubicBezTo>
                    <a:cubicBezTo>
                      <a:pt x="288" y="85"/>
                      <a:pt x="288" y="85"/>
                      <a:pt x="288" y="85"/>
                    </a:cubicBezTo>
                    <a:cubicBezTo>
                      <a:pt x="288" y="83"/>
                      <a:pt x="291" y="80"/>
                      <a:pt x="287" y="75"/>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09585"/>
                <a:endParaRPr lang="zh-CN" altLang="en-US">
                  <a:solidFill>
                    <a:prstClr val="black"/>
                  </a:solidFill>
                  <a:latin typeface="Calibri" panose="020F0502020204030204"/>
                  <a:ea typeface="等线" panose="02010600030101010101" pitchFamily="2" charset="-122"/>
                </a:endParaRPr>
              </a:p>
            </p:txBody>
          </p:sp>
        </p:grpSp>
      </p:grpSp>
      <p:sp>
        <p:nvSpPr>
          <p:cNvPr id="28676" name="椭圆 87"/>
          <p:cNvSpPr>
            <a:spLocks noChangeArrowheads="1"/>
          </p:cNvSpPr>
          <p:nvPr/>
        </p:nvSpPr>
        <p:spPr bwMode="auto">
          <a:xfrm>
            <a:off x="2952751" y="3117851"/>
            <a:ext cx="812800" cy="812800"/>
          </a:xfrm>
          <a:prstGeom prst="ellipse">
            <a:avLst/>
          </a:pr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defTabSz="609585"/>
            <a:endParaRPr lang="zh-CN" altLang="en-US">
              <a:solidFill>
                <a:srgbClr val="FFFFFF"/>
              </a:solidFill>
              <a:latin typeface="Calibri" panose="020F0502020204030204"/>
              <a:ea typeface="微软雅黑" pitchFamily="34" charset="-122"/>
            </a:endParaRPr>
          </a:p>
        </p:txBody>
      </p:sp>
      <p:sp>
        <p:nvSpPr>
          <p:cNvPr id="28677" name="Freeform 208"/>
          <p:cNvSpPr>
            <a:spLocks noEditPoints="1"/>
          </p:cNvSpPr>
          <p:nvPr/>
        </p:nvSpPr>
        <p:spPr bwMode="auto">
          <a:xfrm>
            <a:off x="3187700" y="3317875"/>
            <a:ext cx="338139" cy="388939"/>
          </a:xfrm>
          <a:custGeom>
            <a:avLst/>
            <a:gdLst>
              <a:gd name="T0" fmla="*/ 2147483647 w 252"/>
              <a:gd name="T1" fmla="*/ 2147483647 h 288"/>
              <a:gd name="T2" fmla="*/ 2147483647 w 252"/>
              <a:gd name="T3" fmla="*/ 2147483647 h 288"/>
              <a:gd name="T4" fmla="*/ 2147483647 w 252"/>
              <a:gd name="T5" fmla="*/ 2147483647 h 288"/>
              <a:gd name="T6" fmla="*/ 2147483647 w 252"/>
              <a:gd name="T7" fmla="*/ 2147483647 h 288"/>
              <a:gd name="T8" fmla="*/ 2147483647 w 252"/>
              <a:gd name="T9" fmla="*/ 2147483647 h 288"/>
              <a:gd name="T10" fmla="*/ 2147483647 w 252"/>
              <a:gd name="T11" fmla="*/ 0 h 288"/>
              <a:gd name="T12" fmla="*/ 2147483647 w 252"/>
              <a:gd name="T13" fmla="*/ 2147483647 h 288"/>
              <a:gd name="T14" fmla="*/ 2147483647 w 252"/>
              <a:gd name="T15" fmla="*/ 2147483647 h 288"/>
              <a:gd name="T16" fmla="*/ 2147483647 w 252"/>
              <a:gd name="T17" fmla="*/ 2147483647 h 288"/>
              <a:gd name="T18" fmla="*/ 2147483647 w 252"/>
              <a:gd name="T19" fmla="*/ 2147483647 h 288"/>
              <a:gd name="T20" fmla="*/ 2147483647 w 252"/>
              <a:gd name="T21" fmla="*/ 2147483647 h 288"/>
              <a:gd name="T22" fmla="*/ 0 w 252"/>
              <a:gd name="T23" fmla="*/ 2147483647 h 288"/>
              <a:gd name="T24" fmla="*/ 2147483647 w 252"/>
              <a:gd name="T25" fmla="*/ 2147483647 h 288"/>
              <a:gd name="T26" fmla="*/ 2147483647 w 252"/>
              <a:gd name="T27" fmla="*/ 2147483647 h 288"/>
              <a:gd name="T28" fmla="*/ 2147483647 w 252"/>
              <a:gd name="T29" fmla="*/ 2147483647 h 288"/>
              <a:gd name="T30" fmla="*/ 2147483647 w 252"/>
              <a:gd name="T31" fmla="*/ 2147483647 h 288"/>
              <a:gd name="T32" fmla="*/ 2147483647 w 252"/>
              <a:gd name="T33" fmla="*/ 2147483647 h 288"/>
              <a:gd name="T34" fmla="*/ 2147483647 w 252"/>
              <a:gd name="T35" fmla="*/ 2147483647 h 288"/>
              <a:gd name="T36" fmla="*/ 2147483647 w 252"/>
              <a:gd name="T37" fmla="*/ 2147483647 h 288"/>
              <a:gd name="T38" fmla="*/ 2147483647 w 252"/>
              <a:gd name="T39" fmla="*/ 2147483647 h 288"/>
              <a:gd name="T40" fmla="*/ 2147483647 w 252"/>
              <a:gd name="T41" fmla="*/ 2147483647 h 288"/>
              <a:gd name="T42" fmla="*/ 2147483647 w 252"/>
              <a:gd name="T43" fmla="*/ 2147483647 h 288"/>
              <a:gd name="T44" fmla="*/ 2147483647 w 252"/>
              <a:gd name="T45" fmla="*/ 2147483647 h 288"/>
              <a:gd name="T46" fmla="*/ 2147483647 w 252"/>
              <a:gd name="T47" fmla="*/ 2147483647 h 288"/>
              <a:gd name="T48" fmla="*/ 2147483647 w 252"/>
              <a:gd name="T49" fmla="*/ 2147483647 h 288"/>
              <a:gd name="T50" fmla="*/ 2147483647 w 252"/>
              <a:gd name="T51" fmla="*/ 2147483647 h 288"/>
              <a:gd name="T52" fmla="*/ 2147483647 w 252"/>
              <a:gd name="T53" fmla="*/ 2147483647 h 288"/>
              <a:gd name="T54" fmla="*/ 2147483647 w 252"/>
              <a:gd name="T55" fmla="*/ 2147483647 h 288"/>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252" h="288">
                <a:moveTo>
                  <a:pt x="217" y="204"/>
                </a:moveTo>
                <a:cubicBezTo>
                  <a:pt x="217" y="202"/>
                  <a:pt x="217" y="199"/>
                  <a:pt x="217" y="196"/>
                </a:cubicBezTo>
                <a:cubicBezTo>
                  <a:pt x="217" y="126"/>
                  <a:pt x="217" y="126"/>
                  <a:pt x="217" y="126"/>
                </a:cubicBezTo>
                <a:cubicBezTo>
                  <a:pt x="217" y="86"/>
                  <a:pt x="192" y="53"/>
                  <a:pt x="156" y="40"/>
                </a:cubicBezTo>
                <a:cubicBezTo>
                  <a:pt x="157" y="37"/>
                  <a:pt x="158" y="35"/>
                  <a:pt x="158" y="32"/>
                </a:cubicBezTo>
                <a:cubicBezTo>
                  <a:pt x="158" y="14"/>
                  <a:pt x="143" y="0"/>
                  <a:pt x="126" y="0"/>
                </a:cubicBezTo>
                <a:cubicBezTo>
                  <a:pt x="109" y="0"/>
                  <a:pt x="94" y="14"/>
                  <a:pt x="94" y="32"/>
                </a:cubicBezTo>
                <a:cubicBezTo>
                  <a:pt x="94" y="35"/>
                  <a:pt x="95" y="37"/>
                  <a:pt x="96" y="40"/>
                </a:cubicBezTo>
                <a:cubicBezTo>
                  <a:pt x="60" y="53"/>
                  <a:pt x="35" y="86"/>
                  <a:pt x="35" y="126"/>
                </a:cubicBezTo>
                <a:cubicBezTo>
                  <a:pt x="35" y="196"/>
                  <a:pt x="35" y="196"/>
                  <a:pt x="35" y="196"/>
                </a:cubicBezTo>
                <a:cubicBezTo>
                  <a:pt x="35" y="199"/>
                  <a:pt x="35" y="202"/>
                  <a:pt x="35" y="204"/>
                </a:cubicBezTo>
                <a:cubicBezTo>
                  <a:pt x="0" y="238"/>
                  <a:pt x="0" y="238"/>
                  <a:pt x="0" y="238"/>
                </a:cubicBezTo>
                <a:cubicBezTo>
                  <a:pt x="0" y="246"/>
                  <a:pt x="6" y="252"/>
                  <a:pt x="14" y="252"/>
                </a:cubicBezTo>
                <a:cubicBezTo>
                  <a:pt x="95" y="252"/>
                  <a:pt x="95" y="252"/>
                  <a:pt x="95" y="252"/>
                </a:cubicBezTo>
                <a:cubicBezTo>
                  <a:pt x="95" y="254"/>
                  <a:pt x="94" y="255"/>
                  <a:pt x="94" y="256"/>
                </a:cubicBezTo>
                <a:cubicBezTo>
                  <a:pt x="94" y="274"/>
                  <a:pt x="109" y="288"/>
                  <a:pt x="126" y="288"/>
                </a:cubicBezTo>
                <a:cubicBezTo>
                  <a:pt x="143" y="288"/>
                  <a:pt x="158" y="274"/>
                  <a:pt x="158" y="256"/>
                </a:cubicBezTo>
                <a:cubicBezTo>
                  <a:pt x="158" y="255"/>
                  <a:pt x="157" y="254"/>
                  <a:pt x="157" y="252"/>
                </a:cubicBezTo>
                <a:cubicBezTo>
                  <a:pt x="238" y="252"/>
                  <a:pt x="238" y="252"/>
                  <a:pt x="238" y="252"/>
                </a:cubicBezTo>
                <a:cubicBezTo>
                  <a:pt x="246" y="252"/>
                  <a:pt x="252" y="246"/>
                  <a:pt x="252" y="238"/>
                </a:cubicBezTo>
                <a:lnTo>
                  <a:pt x="217" y="204"/>
                </a:lnTo>
                <a:close/>
                <a:moveTo>
                  <a:pt x="108" y="32"/>
                </a:moveTo>
                <a:cubicBezTo>
                  <a:pt x="108" y="22"/>
                  <a:pt x="116" y="14"/>
                  <a:pt x="126" y="14"/>
                </a:cubicBezTo>
                <a:cubicBezTo>
                  <a:pt x="136" y="14"/>
                  <a:pt x="144" y="22"/>
                  <a:pt x="144" y="32"/>
                </a:cubicBezTo>
                <a:cubicBezTo>
                  <a:pt x="144" y="33"/>
                  <a:pt x="143" y="35"/>
                  <a:pt x="143" y="37"/>
                </a:cubicBezTo>
                <a:cubicBezTo>
                  <a:pt x="137" y="36"/>
                  <a:pt x="132" y="35"/>
                  <a:pt x="126" y="35"/>
                </a:cubicBezTo>
                <a:cubicBezTo>
                  <a:pt x="120" y="35"/>
                  <a:pt x="115" y="36"/>
                  <a:pt x="109" y="37"/>
                </a:cubicBezTo>
                <a:cubicBezTo>
                  <a:pt x="109" y="35"/>
                  <a:pt x="108" y="33"/>
                  <a:pt x="108" y="3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09585"/>
            <a:endParaRPr lang="zh-CN" altLang="en-US">
              <a:solidFill>
                <a:prstClr val="black"/>
              </a:solidFill>
              <a:latin typeface="Calibri" panose="020F0502020204030204"/>
              <a:ea typeface="等线" panose="02010600030101010101" pitchFamily="2" charset="-122"/>
            </a:endParaRPr>
          </a:p>
        </p:txBody>
      </p:sp>
      <p:sp>
        <p:nvSpPr>
          <p:cNvPr id="28678" name="椭圆 85"/>
          <p:cNvSpPr>
            <a:spLocks noChangeArrowheads="1"/>
          </p:cNvSpPr>
          <p:nvPr/>
        </p:nvSpPr>
        <p:spPr bwMode="auto">
          <a:xfrm>
            <a:off x="1816102" y="3102769"/>
            <a:ext cx="812800" cy="812800"/>
          </a:xfrm>
          <a:prstGeom prst="ellipse">
            <a:avLst/>
          </a:prstGeom>
          <a:solidFill>
            <a:srgbClr val="C2000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defTabSz="609585"/>
            <a:endParaRPr lang="zh-CN" altLang="en-US">
              <a:solidFill>
                <a:srgbClr val="FFFFFF"/>
              </a:solidFill>
              <a:latin typeface="Calibri" panose="020F0502020204030204"/>
              <a:ea typeface="微软雅黑" pitchFamily="34" charset="-122"/>
            </a:endParaRPr>
          </a:p>
        </p:txBody>
      </p:sp>
      <p:sp>
        <p:nvSpPr>
          <p:cNvPr id="28679" name="Freeform 251"/>
          <p:cNvSpPr>
            <a:spLocks noEditPoints="1"/>
          </p:cNvSpPr>
          <p:nvPr/>
        </p:nvSpPr>
        <p:spPr bwMode="auto">
          <a:xfrm>
            <a:off x="2019300" y="3376613"/>
            <a:ext cx="365125" cy="341312"/>
          </a:xfrm>
          <a:custGeom>
            <a:avLst/>
            <a:gdLst>
              <a:gd name="T0" fmla="*/ 2147483647 w 301"/>
              <a:gd name="T1" fmla="*/ 2147483647 h 282"/>
              <a:gd name="T2" fmla="*/ 2147483647 w 301"/>
              <a:gd name="T3" fmla="*/ 2147483647 h 282"/>
              <a:gd name="T4" fmla="*/ 2147483647 w 301"/>
              <a:gd name="T5" fmla="*/ 2147483647 h 282"/>
              <a:gd name="T6" fmla="*/ 2147483647 w 301"/>
              <a:gd name="T7" fmla="*/ 2147483647 h 282"/>
              <a:gd name="T8" fmla="*/ 2147483647 w 301"/>
              <a:gd name="T9" fmla="*/ 2147483647 h 282"/>
              <a:gd name="T10" fmla="*/ 2147483647 w 301"/>
              <a:gd name="T11" fmla="*/ 2147483647 h 282"/>
              <a:gd name="T12" fmla="*/ 2147483647 w 301"/>
              <a:gd name="T13" fmla="*/ 2147483647 h 282"/>
              <a:gd name="T14" fmla="*/ 2147483647 w 301"/>
              <a:gd name="T15" fmla="*/ 2147483647 h 282"/>
              <a:gd name="T16" fmla="*/ 2147483647 w 301"/>
              <a:gd name="T17" fmla="*/ 2147483647 h 282"/>
              <a:gd name="T18" fmla="*/ 2147483647 w 301"/>
              <a:gd name="T19" fmla="*/ 2147483647 h 282"/>
              <a:gd name="T20" fmla="*/ 2147483647 w 301"/>
              <a:gd name="T21" fmla="*/ 2147483647 h 282"/>
              <a:gd name="T22" fmla="*/ 2147483647 w 301"/>
              <a:gd name="T23" fmla="*/ 2147483647 h 282"/>
              <a:gd name="T24" fmla="*/ 2147483647 w 301"/>
              <a:gd name="T25" fmla="*/ 2147483647 h 282"/>
              <a:gd name="T26" fmla="*/ 2147483647 w 301"/>
              <a:gd name="T27" fmla="*/ 2147483647 h 282"/>
              <a:gd name="T28" fmla="*/ 2147483647 w 301"/>
              <a:gd name="T29" fmla="*/ 2147483647 h 282"/>
              <a:gd name="T30" fmla="*/ 2147483647 w 301"/>
              <a:gd name="T31" fmla="*/ 2147483647 h 282"/>
              <a:gd name="T32" fmla="*/ 2147483647 w 301"/>
              <a:gd name="T33" fmla="*/ 2147483647 h 282"/>
              <a:gd name="T34" fmla="*/ 2147483647 w 301"/>
              <a:gd name="T35" fmla="*/ 2147483647 h 282"/>
              <a:gd name="T36" fmla="*/ 2147483647 w 301"/>
              <a:gd name="T37" fmla="*/ 2147483647 h 28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301" h="282">
                <a:moveTo>
                  <a:pt x="266" y="192"/>
                </a:moveTo>
                <a:cubicBezTo>
                  <a:pt x="268" y="152"/>
                  <a:pt x="252" y="95"/>
                  <a:pt x="234" y="69"/>
                </a:cubicBezTo>
                <a:cubicBezTo>
                  <a:pt x="197" y="16"/>
                  <a:pt x="116" y="0"/>
                  <a:pt x="81" y="36"/>
                </a:cubicBezTo>
                <a:cubicBezTo>
                  <a:pt x="74" y="43"/>
                  <a:pt x="32" y="3"/>
                  <a:pt x="32" y="3"/>
                </a:cubicBezTo>
                <a:cubicBezTo>
                  <a:pt x="12" y="13"/>
                  <a:pt x="12" y="13"/>
                  <a:pt x="12" y="13"/>
                </a:cubicBezTo>
                <a:cubicBezTo>
                  <a:pt x="61" y="57"/>
                  <a:pt x="61" y="57"/>
                  <a:pt x="61" y="57"/>
                </a:cubicBezTo>
                <a:cubicBezTo>
                  <a:pt x="61" y="57"/>
                  <a:pt x="0" y="152"/>
                  <a:pt x="132" y="249"/>
                </a:cubicBezTo>
                <a:cubicBezTo>
                  <a:pt x="177" y="282"/>
                  <a:pt x="241" y="269"/>
                  <a:pt x="301" y="260"/>
                </a:cubicBezTo>
                <a:cubicBezTo>
                  <a:pt x="301" y="260"/>
                  <a:pt x="265" y="248"/>
                  <a:pt x="266" y="192"/>
                </a:cubicBezTo>
                <a:close/>
                <a:moveTo>
                  <a:pt x="242" y="232"/>
                </a:moveTo>
                <a:cubicBezTo>
                  <a:pt x="241" y="233"/>
                  <a:pt x="241" y="233"/>
                  <a:pt x="240" y="233"/>
                </a:cubicBezTo>
                <a:cubicBezTo>
                  <a:pt x="240" y="233"/>
                  <a:pt x="239" y="232"/>
                  <a:pt x="238" y="232"/>
                </a:cubicBezTo>
                <a:cubicBezTo>
                  <a:pt x="238" y="232"/>
                  <a:pt x="198" y="182"/>
                  <a:pt x="159" y="138"/>
                </a:cubicBezTo>
                <a:cubicBezTo>
                  <a:pt x="115" y="89"/>
                  <a:pt x="106" y="75"/>
                  <a:pt x="106" y="75"/>
                </a:cubicBezTo>
                <a:cubicBezTo>
                  <a:pt x="105" y="74"/>
                  <a:pt x="105" y="72"/>
                  <a:pt x="106" y="71"/>
                </a:cubicBezTo>
                <a:cubicBezTo>
                  <a:pt x="107" y="71"/>
                  <a:pt x="108" y="70"/>
                  <a:pt x="109" y="71"/>
                </a:cubicBezTo>
                <a:cubicBezTo>
                  <a:pt x="109" y="71"/>
                  <a:pt x="144" y="87"/>
                  <a:pt x="178" y="122"/>
                </a:cubicBezTo>
                <a:cubicBezTo>
                  <a:pt x="210" y="156"/>
                  <a:pt x="243" y="229"/>
                  <a:pt x="243" y="229"/>
                </a:cubicBezTo>
                <a:cubicBezTo>
                  <a:pt x="243" y="230"/>
                  <a:pt x="243" y="232"/>
                  <a:pt x="242" y="23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09585"/>
            <a:endParaRPr lang="zh-CN" altLang="en-US">
              <a:solidFill>
                <a:prstClr val="black"/>
              </a:solidFill>
              <a:latin typeface="Calibri" panose="020F0502020204030204"/>
              <a:ea typeface="等线" panose="02010600030101010101" pitchFamily="2" charset="-122"/>
            </a:endParaRPr>
          </a:p>
        </p:txBody>
      </p:sp>
      <p:sp>
        <p:nvSpPr>
          <p:cNvPr id="28680" name="椭圆 83"/>
          <p:cNvSpPr>
            <a:spLocks noChangeArrowheads="1"/>
          </p:cNvSpPr>
          <p:nvPr/>
        </p:nvSpPr>
        <p:spPr bwMode="auto">
          <a:xfrm>
            <a:off x="4089400" y="3117851"/>
            <a:ext cx="812800" cy="812800"/>
          </a:xfrm>
          <a:prstGeom prst="ellipse">
            <a:avLst/>
          </a:prstGeom>
          <a:solidFill>
            <a:srgbClr val="C2000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defTabSz="609585"/>
            <a:endParaRPr lang="zh-CN" altLang="en-US">
              <a:solidFill>
                <a:srgbClr val="FFFFFF"/>
              </a:solidFill>
              <a:latin typeface="Calibri" panose="020F0502020204030204"/>
              <a:ea typeface="微软雅黑" pitchFamily="34" charset="-122"/>
            </a:endParaRPr>
          </a:p>
        </p:txBody>
      </p:sp>
      <p:sp>
        <p:nvSpPr>
          <p:cNvPr id="28681" name="Freeform 367"/>
          <p:cNvSpPr>
            <a:spLocks noEditPoints="1"/>
          </p:cNvSpPr>
          <p:nvPr/>
        </p:nvSpPr>
        <p:spPr bwMode="auto">
          <a:xfrm>
            <a:off x="4337051" y="3317875"/>
            <a:ext cx="358775" cy="382588"/>
          </a:xfrm>
          <a:custGeom>
            <a:avLst/>
            <a:gdLst>
              <a:gd name="T0" fmla="*/ 2147483647 w 269"/>
              <a:gd name="T1" fmla="*/ 2147483647 h 288"/>
              <a:gd name="T2" fmla="*/ 2147483647 w 269"/>
              <a:gd name="T3" fmla="*/ 2147483647 h 288"/>
              <a:gd name="T4" fmla="*/ 2147483647 w 269"/>
              <a:gd name="T5" fmla="*/ 2147483647 h 288"/>
              <a:gd name="T6" fmla="*/ 2147483647 w 269"/>
              <a:gd name="T7" fmla="*/ 2147483647 h 288"/>
              <a:gd name="T8" fmla="*/ 2147483647 w 269"/>
              <a:gd name="T9" fmla="*/ 2147483647 h 288"/>
              <a:gd name="T10" fmla="*/ 2147483647 w 269"/>
              <a:gd name="T11" fmla="*/ 2147483647 h 288"/>
              <a:gd name="T12" fmla="*/ 2147483647 w 269"/>
              <a:gd name="T13" fmla="*/ 2147483647 h 288"/>
              <a:gd name="T14" fmla="*/ 2147483647 w 269"/>
              <a:gd name="T15" fmla="*/ 2147483647 h 288"/>
              <a:gd name="T16" fmla="*/ 2147483647 w 269"/>
              <a:gd name="T17" fmla="*/ 2147483647 h 288"/>
              <a:gd name="T18" fmla="*/ 2147483647 w 269"/>
              <a:gd name="T19" fmla="*/ 2147483647 h 288"/>
              <a:gd name="T20" fmla="*/ 2147483647 w 269"/>
              <a:gd name="T21" fmla="*/ 2147483647 h 288"/>
              <a:gd name="T22" fmla="*/ 2147483647 w 269"/>
              <a:gd name="T23" fmla="*/ 2147483647 h 288"/>
              <a:gd name="T24" fmla="*/ 2147483647 w 269"/>
              <a:gd name="T25" fmla="*/ 2147483647 h 288"/>
              <a:gd name="T26" fmla="*/ 2147483647 w 269"/>
              <a:gd name="T27" fmla="*/ 2147483647 h 288"/>
              <a:gd name="T28" fmla="*/ 2147483647 w 269"/>
              <a:gd name="T29" fmla="*/ 2147483647 h 288"/>
              <a:gd name="T30" fmla="*/ 2147483647 w 269"/>
              <a:gd name="T31" fmla="*/ 2147483647 h 288"/>
              <a:gd name="T32" fmla="*/ 2147483647 w 269"/>
              <a:gd name="T33" fmla="*/ 0 h 288"/>
              <a:gd name="T34" fmla="*/ 2147483647 w 269"/>
              <a:gd name="T35" fmla="*/ 2147483647 h 288"/>
              <a:gd name="T36" fmla="*/ 2147483647 w 269"/>
              <a:gd name="T37" fmla="*/ 2147483647 h 288"/>
              <a:gd name="T38" fmla="*/ 2147483647 w 269"/>
              <a:gd name="T39" fmla="*/ 2147483647 h 288"/>
              <a:gd name="T40" fmla="*/ 2147483647 w 269"/>
              <a:gd name="T41" fmla="*/ 2147483647 h 288"/>
              <a:gd name="T42" fmla="*/ 2147483647 w 269"/>
              <a:gd name="T43" fmla="*/ 2147483647 h 288"/>
              <a:gd name="T44" fmla="*/ 2147483647 w 269"/>
              <a:gd name="T45" fmla="*/ 2147483647 h 288"/>
              <a:gd name="T46" fmla="*/ 2147483647 w 269"/>
              <a:gd name="T47" fmla="*/ 2147483647 h 288"/>
              <a:gd name="T48" fmla="*/ 2147483647 w 269"/>
              <a:gd name="T49" fmla="*/ 2147483647 h 288"/>
              <a:gd name="T50" fmla="*/ 2147483647 w 269"/>
              <a:gd name="T51" fmla="*/ 2147483647 h 288"/>
              <a:gd name="T52" fmla="*/ 2147483647 w 269"/>
              <a:gd name="T53" fmla="*/ 2147483647 h 288"/>
              <a:gd name="T54" fmla="*/ 2147483647 w 269"/>
              <a:gd name="T55" fmla="*/ 2147483647 h 288"/>
              <a:gd name="T56" fmla="*/ 2147483647 w 269"/>
              <a:gd name="T57" fmla="*/ 2147483647 h 288"/>
              <a:gd name="T58" fmla="*/ 2147483647 w 269"/>
              <a:gd name="T59" fmla="*/ 2147483647 h 288"/>
              <a:gd name="T60" fmla="*/ 2147483647 w 269"/>
              <a:gd name="T61" fmla="*/ 2147483647 h 288"/>
              <a:gd name="T62" fmla="*/ 2147483647 w 269"/>
              <a:gd name="T63" fmla="*/ 2147483647 h 288"/>
              <a:gd name="T64" fmla="*/ 2147483647 w 269"/>
              <a:gd name="T65" fmla="*/ 2147483647 h 288"/>
              <a:gd name="T66" fmla="*/ 0 w 269"/>
              <a:gd name="T67" fmla="*/ 2147483647 h 288"/>
              <a:gd name="T68" fmla="*/ 2147483647 w 269"/>
              <a:gd name="T69" fmla="*/ 2147483647 h 288"/>
              <a:gd name="T70" fmla="*/ 2147483647 w 269"/>
              <a:gd name="T71" fmla="*/ 2147483647 h 288"/>
              <a:gd name="T72" fmla="*/ 2147483647 w 269"/>
              <a:gd name="T73" fmla="*/ 2147483647 h 288"/>
              <a:gd name="T74" fmla="*/ 2147483647 w 269"/>
              <a:gd name="T75" fmla="*/ 2147483647 h 288"/>
              <a:gd name="T76" fmla="*/ 2147483647 w 269"/>
              <a:gd name="T77" fmla="*/ 2147483647 h 288"/>
              <a:gd name="T78" fmla="*/ 2147483647 w 269"/>
              <a:gd name="T79" fmla="*/ 2147483647 h 288"/>
              <a:gd name="T80" fmla="*/ 2147483647 w 269"/>
              <a:gd name="T81" fmla="*/ 2147483647 h 288"/>
              <a:gd name="T82" fmla="*/ 2147483647 w 269"/>
              <a:gd name="T83" fmla="*/ 2147483647 h 288"/>
              <a:gd name="T84" fmla="*/ 2147483647 w 269"/>
              <a:gd name="T85" fmla="*/ 2147483647 h 288"/>
              <a:gd name="T86" fmla="*/ 2147483647 w 269"/>
              <a:gd name="T87" fmla="*/ 2147483647 h 288"/>
              <a:gd name="T88" fmla="*/ 2147483647 w 269"/>
              <a:gd name="T89" fmla="*/ 2147483647 h 288"/>
              <a:gd name="T90" fmla="*/ 2147483647 w 269"/>
              <a:gd name="T91" fmla="*/ 2147483647 h 288"/>
              <a:gd name="T92" fmla="*/ 2147483647 w 269"/>
              <a:gd name="T93" fmla="*/ 2147483647 h 288"/>
              <a:gd name="T94" fmla="*/ 2147483647 w 269"/>
              <a:gd name="T95" fmla="*/ 2147483647 h 288"/>
              <a:gd name="T96" fmla="*/ 2147483647 w 269"/>
              <a:gd name="T97" fmla="*/ 2147483647 h 288"/>
              <a:gd name="T98" fmla="*/ 2147483647 w 269"/>
              <a:gd name="T99" fmla="*/ 2147483647 h 28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69" h="288">
                <a:moveTo>
                  <a:pt x="251" y="192"/>
                </a:moveTo>
                <a:cubicBezTo>
                  <a:pt x="241" y="192"/>
                  <a:pt x="234" y="200"/>
                  <a:pt x="234" y="209"/>
                </a:cubicBezTo>
                <a:cubicBezTo>
                  <a:pt x="234" y="210"/>
                  <a:pt x="234" y="211"/>
                  <a:pt x="234" y="211"/>
                </a:cubicBezTo>
                <a:cubicBezTo>
                  <a:pt x="226" y="217"/>
                  <a:pt x="215" y="224"/>
                  <a:pt x="201" y="233"/>
                </a:cubicBezTo>
                <a:cubicBezTo>
                  <a:pt x="189" y="240"/>
                  <a:pt x="174" y="241"/>
                  <a:pt x="160" y="240"/>
                </a:cubicBezTo>
                <a:cubicBezTo>
                  <a:pt x="148" y="187"/>
                  <a:pt x="148" y="187"/>
                  <a:pt x="148" y="187"/>
                </a:cubicBezTo>
                <a:cubicBezTo>
                  <a:pt x="148" y="187"/>
                  <a:pt x="147" y="153"/>
                  <a:pt x="146" y="121"/>
                </a:cubicBezTo>
                <a:cubicBezTo>
                  <a:pt x="193" y="121"/>
                  <a:pt x="193" y="121"/>
                  <a:pt x="193" y="121"/>
                </a:cubicBezTo>
                <a:cubicBezTo>
                  <a:pt x="211" y="117"/>
                  <a:pt x="211" y="117"/>
                  <a:pt x="211" y="117"/>
                </a:cubicBezTo>
                <a:cubicBezTo>
                  <a:pt x="213" y="120"/>
                  <a:pt x="217" y="123"/>
                  <a:pt x="222" y="123"/>
                </a:cubicBezTo>
                <a:cubicBezTo>
                  <a:pt x="230" y="123"/>
                  <a:pt x="236" y="116"/>
                  <a:pt x="236" y="109"/>
                </a:cubicBezTo>
                <a:cubicBezTo>
                  <a:pt x="236" y="101"/>
                  <a:pt x="230" y="95"/>
                  <a:pt x="222" y="95"/>
                </a:cubicBezTo>
                <a:cubicBezTo>
                  <a:pt x="217" y="95"/>
                  <a:pt x="213" y="97"/>
                  <a:pt x="210" y="101"/>
                </a:cubicBezTo>
                <a:cubicBezTo>
                  <a:pt x="145" y="101"/>
                  <a:pt x="145" y="101"/>
                  <a:pt x="145" y="101"/>
                </a:cubicBezTo>
                <a:cubicBezTo>
                  <a:pt x="145" y="87"/>
                  <a:pt x="144" y="75"/>
                  <a:pt x="144" y="68"/>
                </a:cubicBezTo>
                <a:cubicBezTo>
                  <a:pt x="158" y="63"/>
                  <a:pt x="169" y="50"/>
                  <a:pt x="169" y="35"/>
                </a:cubicBezTo>
                <a:cubicBezTo>
                  <a:pt x="169" y="16"/>
                  <a:pt x="153" y="0"/>
                  <a:pt x="134" y="0"/>
                </a:cubicBezTo>
                <a:cubicBezTo>
                  <a:pt x="115" y="0"/>
                  <a:pt x="99" y="16"/>
                  <a:pt x="99" y="35"/>
                </a:cubicBezTo>
                <a:cubicBezTo>
                  <a:pt x="99" y="50"/>
                  <a:pt x="110" y="64"/>
                  <a:pt x="124" y="68"/>
                </a:cubicBezTo>
                <a:cubicBezTo>
                  <a:pt x="124" y="75"/>
                  <a:pt x="124" y="87"/>
                  <a:pt x="123" y="101"/>
                </a:cubicBezTo>
                <a:cubicBezTo>
                  <a:pt x="58" y="101"/>
                  <a:pt x="58" y="101"/>
                  <a:pt x="58" y="101"/>
                </a:cubicBezTo>
                <a:cubicBezTo>
                  <a:pt x="55" y="97"/>
                  <a:pt x="51" y="95"/>
                  <a:pt x="46" y="95"/>
                </a:cubicBezTo>
                <a:cubicBezTo>
                  <a:pt x="38" y="95"/>
                  <a:pt x="32" y="101"/>
                  <a:pt x="32" y="109"/>
                </a:cubicBezTo>
                <a:cubicBezTo>
                  <a:pt x="32" y="116"/>
                  <a:pt x="38" y="123"/>
                  <a:pt x="46" y="123"/>
                </a:cubicBezTo>
                <a:cubicBezTo>
                  <a:pt x="51" y="123"/>
                  <a:pt x="55" y="120"/>
                  <a:pt x="57" y="117"/>
                </a:cubicBezTo>
                <a:cubicBezTo>
                  <a:pt x="76" y="121"/>
                  <a:pt x="76" y="121"/>
                  <a:pt x="76" y="121"/>
                </a:cubicBezTo>
                <a:cubicBezTo>
                  <a:pt x="122" y="121"/>
                  <a:pt x="122" y="121"/>
                  <a:pt x="122" y="121"/>
                </a:cubicBezTo>
                <a:cubicBezTo>
                  <a:pt x="121" y="153"/>
                  <a:pt x="120" y="187"/>
                  <a:pt x="120" y="187"/>
                </a:cubicBezTo>
                <a:cubicBezTo>
                  <a:pt x="109" y="239"/>
                  <a:pt x="109" y="239"/>
                  <a:pt x="109" y="239"/>
                </a:cubicBezTo>
                <a:cubicBezTo>
                  <a:pt x="91" y="239"/>
                  <a:pt x="73" y="237"/>
                  <a:pt x="59" y="227"/>
                </a:cubicBezTo>
                <a:cubicBezTo>
                  <a:pt x="49" y="221"/>
                  <a:pt x="41" y="217"/>
                  <a:pt x="34" y="212"/>
                </a:cubicBezTo>
                <a:cubicBezTo>
                  <a:pt x="35" y="211"/>
                  <a:pt x="35" y="210"/>
                  <a:pt x="35" y="209"/>
                </a:cubicBezTo>
                <a:cubicBezTo>
                  <a:pt x="35" y="200"/>
                  <a:pt x="27" y="192"/>
                  <a:pt x="17" y="192"/>
                </a:cubicBezTo>
                <a:cubicBezTo>
                  <a:pt x="8" y="192"/>
                  <a:pt x="0" y="200"/>
                  <a:pt x="0" y="209"/>
                </a:cubicBezTo>
                <a:cubicBezTo>
                  <a:pt x="0" y="219"/>
                  <a:pt x="8" y="227"/>
                  <a:pt x="17" y="227"/>
                </a:cubicBezTo>
                <a:cubicBezTo>
                  <a:pt x="19" y="227"/>
                  <a:pt x="20" y="227"/>
                  <a:pt x="21" y="226"/>
                </a:cubicBezTo>
                <a:cubicBezTo>
                  <a:pt x="28" y="232"/>
                  <a:pt x="37" y="239"/>
                  <a:pt x="48" y="247"/>
                </a:cubicBezTo>
                <a:cubicBezTo>
                  <a:pt x="64" y="257"/>
                  <a:pt x="82" y="267"/>
                  <a:pt x="102" y="273"/>
                </a:cubicBezTo>
                <a:cubicBezTo>
                  <a:pt x="105" y="274"/>
                  <a:pt x="128" y="288"/>
                  <a:pt x="135" y="288"/>
                </a:cubicBezTo>
                <a:cubicBezTo>
                  <a:pt x="141" y="288"/>
                  <a:pt x="161" y="276"/>
                  <a:pt x="166" y="273"/>
                </a:cubicBezTo>
                <a:cubicBezTo>
                  <a:pt x="186" y="267"/>
                  <a:pt x="205" y="257"/>
                  <a:pt x="220" y="247"/>
                </a:cubicBezTo>
                <a:cubicBezTo>
                  <a:pt x="231" y="239"/>
                  <a:pt x="241" y="232"/>
                  <a:pt x="247" y="226"/>
                </a:cubicBezTo>
                <a:cubicBezTo>
                  <a:pt x="248" y="227"/>
                  <a:pt x="250" y="227"/>
                  <a:pt x="251" y="227"/>
                </a:cubicBezTo>
                <a:cubicBezTo>
                  <a:pt x="261" y="227"/>
                  <a:pt x="269" y="219"/>
                  <a:pt x="269" y="209"/>
                </a:cubicBezTo>
                <a:cubicBezTo>
                  <a:pt x="269" y="200"/>
                  <a:pt x="261" y="192"/>
                  <a:pt x="251" y="192"/>
                </a:cubicBezTo>
                <a:close/>
                <a:moveTo>
                  <a:pt x="115" y="35"/>
                </a:moveTo>
                <a:cubicBezTo>
                  <a:pt x="115" y="25"/>
                  <a:pt x="124" y="16"/>
                  <a:pt x="134" y="16"/>
                </a:cubicBezTo>
                <a:cubicBezTo>
                  <a:pt x="144" y="16"/>
                  <a:pt x="152" y="25"/>
                  <a:pt x="152" y="35"/>
                </a:cubicBezTo>
                <a:cubicBezTo>
                  <a:pt x="152" y="45"/>
                  <a:pt x="144" y="53"/>
                  <a:pt x="134" y="53"/>
                </a:cubicBezTo>
                <a:cubicBezTo>
                  <a:pt x="124" y="53"/>
                  <a:pt x="115" y="45"/>
                  <a:pt x="115" y="35"/>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09585"/>
            <a:endParaRPr lang="zh-CN" altLang="en-US">
              <a:solidFill>
                <a:prstClr val="black"/>
              </a:solidFill>
              <a:latin typeface="Calibri" panose="020F0502020204030204"/>
              <a:ea typeface="等线" panose="02010600030101010101" pitchFamily="2" charset="-122"/>
            </a:endParaRPr>
          </a:p>
        </p:txBody>
      </p:sp>
      <p:sp>
        <p:nvSpPr>
          <p:cNvPr id="2" name="文本框 1">
            <a:extLst>
              <a:ext uri="{FF2B5EF4-FFF2-40B4-BE49-F238E27FC236}">
                <a16:creationId xmlns:a16="http://schemas.microsoft.com/office/drawing/2014/main" id="{D2187236-C241-4ECC-A4BE-E228ABF8DB99}"/>
              </a:ext>
            </a:extLst>
          </p:cNvPr>
          <p:cNvSpPr txBox="1"/>
          <p:nvPr/>
        </p:nvSpPr>
        <p:spPr>
          <a:xfrm>
            <a:off x="1655320" y="1535050"/>
            <a:ext cx="3451123" cy="1323439"/>
          </a:xfrm>
          <a:prstGeom prst="rect">
            <a:avLst/>
          </a:prstGeom>
          <a:noFill/>
        </p:spPr>
        <p:txBody>
          <a:bodyPr wrap="square" rtlCol="0">
            <a:spAutoFit/>
          </a:bodyPr>
          <a:lstStyle/>
          <a:p>
            <a:pPr algn="ctr"/>
            <a:r>
              <a:rPr lang="zh-CN" altLang="en-US" sz="6000" b="1" dirty="0"/>
              <a:t>需求分析</a:t>
            </a:r>
            <a:endParaRPr lang="en-US" altLang="zh-CN" sz="6000" b="1" dirty="0"/>
          </a:p>
          <a:p>
            <a:pPr algn="ctr"/>
            <a:r>
              <a:rPr lang="zh-CN" altLang="en-US" sz="2000" b="1" dirty="0"/>
              <a:t>主要负责人：马宇轩</a:t>
            </a:r>
          </a:p>
        </p:txBody>
      </p:sp>
    </p:spTree>
    <p:extLst>
      <p:ext uri="{BB962C8B-B14F-4D97-AF65-F5344CB8AC3E}">
        <p14:creationId xmlns:p14="http://schemas.microsoft.com/office/powerpoint/2010/main" val="291465046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8674"/>
                                        </p:tgtEl>
                                        <p:attrNameLst>
                                          <p:attrName>style.visibility</p:attrName>
                                        </p:attrNameLst>
                                      </p:cBhvr>
                                      <p:to>
                                        <p:strVal val="visible"/>
                                      </p:to>
                                    </p:set>
                                    <p:animEffect transition="in" filter="randombar(horizontal)">
                                      <p:cBhvr>
                                        <p:cTn id="7" dur="500"/>
                                        <p:tgtEl>
                                          <p:spTgt spid="28674"/>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28676"/>
                                        </p:tgtEl>
                                        <p:attrNameLst>
                                          <p:attrName>style.visibility</p:attrName>
                                        </p:attrNameLst>
                                      </p:cBhvr>
                                      <p:to>
                                        <p:strVal val="visible"/>
                                      </p:to>
                                    </p:set>
                                    <p:animEffect transition="in" filter="randombar(horizontal)">
                                      <p:cBhvr>
                                        <p:cTn id="10" dur="500"/>
                                        <p:tgtEl>
                                          <p:spTgt spid="28676"/>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28677"/>
                                        </p:tgtEl>
                                        <p:attrNameLst>
                                          <p:attrName>style.visibility</p:attrName>
                                        </p:attrNameLst>
                                      </p:cBhvr>
                                      <p:to>
                                        <p:strVal val="visible"/>
                                      </p:to>
                                    </p:set>
                                    <p:animEffect transition="in" filter="randombar(horizontal)">
                                      <p:cBhvr>
                                        <p:cTn id="13" dur="500"/>
                                        <p:tgtEl>
                                          <p:spTgt spid="28677"/>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28678"/>
                                        </p:tgtEl>
                                        <p:attrNameLst>
                                          <p:attrName>style.visibility</p:attrName>
                                        </p:attrNameLst>
                                      </p:cBhvr>
                                      <p:to>
                                        <p:strVal val="visible"/>
                                      </p:to>
                                    </p:set>
                                    <p:animEffect transition="in" filter="randombar(horizontal)">
                                      <p:cBhvr>
                                        <p:cTn id="16" dur="500"/>
                                        <p:tgtEl>
                                          <p:spTgt spid="28678"/>
                                        </p:tgtEl>
                                      </p:cBhvr>
                                    </p:animEffect>
                                  </p:childTnLst>
                                </p:cTn>
                              </p:par>
                              <p:par>
                                <p:cTn id="17" presetID="14" presetClass="entr" presetSubtype="10" fill="hold" grpId="0" nodeType="withEffect">
                                  <p:stCondLst>
                                    <p:cond delay="0"/>
                                  </p:stCondLst>
                                  <p:childTnLst>
                                    <p:set>
                                      <p:cBhvr>
                                        <p:cTn id="18" dur="1" fill="hold">
                                          <p:stCondLst>
                                            <p:cond delay="0"/>
                                          </p:stCondLst>
                                        </p:cTn>
                                        <p:tgtEl>
                                          <p:spTgt spid="28679"/>
                                        </p:tgtEl>
                                        <p:attrNameLst>
                                          <p:attrName>style.visibility</p:attrName>
                                        </p:attrNameLst>
                                      </p:cBhvr>
                                      <p:to>
                                        <p:strVal val="visible"/>
                                      </p:to>
                                    </p:set>
                                    <p:animEffect transition="in" filter="randombar(horizontal)">
                                      <p:cBhvr>
                                        <p:cTn id="19" dur="500"/>
                                        <p:tgtEl>
                                          <p:spTgt spid="28679"/>
                                        </p:tgtEl>
                                      </p:cBhvr>
                                    </p:animEffect>
                                  </p:childTnLst>
                                </p:cTn>
                              </p:par>
                              <p:par>
                                <p:cTn id="20" presetID="14" presetClass="entr" presetSubtype="10" fill="hold" grpId="0" nodeType="withEffect">
                                  <p:stCondLst>
                                    <p:cond delay="0"/>
                                  </p:stCondLst>
                                  <p:childTnLst>
                                    <p:set>
                                      <p:cBhvr>
                                        <p:cTn id="21" dur="1" fill="hold">
                                          <p:stCondLst>
                                            <p:cond delay="0"/>
                                          </p:stCondLst>
                                        </p:cTn>
                                        <p:tgtEl>
                                          <p:spTgt spid="28680"/>
                                        </p:tgtEl>
                                        <p:attrNameLst>
                                          <p:attrName>style.visibility</p:attrName>
                                        </p:attrNameLst>
                                      </p:cBhvr>
                                      <p:to>
                                        <p:strVal val="visible"/>
                                      </p:to>
                                    </p:set>
                                    <p:animEffect transition="in" filter="randombar(horizontal)">
                                      <p:cBhvr>
                                        <p:cTn id="22" dur="500"/>
                                        <p:tgtEl>
                                          <p:spTgt spid="28680"/>
                                        </p:tgtEl>
                                      </p:cBhvr>
                                    </p:animEffect>
                                  </p:childTnLst>
                                </p:cTn>
                              </p:par>
                              <p:par>
                                <p:cTn id="23" presetID="14" presetClass="entr" presetSubtype="10" fill="hold" grpId="0" nodeType="withEffect">
                                  <p:stCondLst>
                                    <p:cond delay="0"/>
                                  </p:stCondLst>
                                  <p:childTnLst>
                                    <p:set>
                                      <p:cBhvr>
                                        <p:cTn id="24" dur="1" fill="hold">
                                          <p:stCondLst>
                                            <p:cond delay="0"/>
                                          </p:stCondLst>
                                        </p:cTn>
                                        <p:tgtEl>
                                          <p:spTgt spid="28681"/>
                                        </p:tgtEl>
                                        <p:attrNameLst>
                                          <p:attrName>style.visibility</p:attrName>
                                        </p:attrNameLst>
                                      </p:cBhvr>
                                      <p:to>
                                        <p:strVal val="visible"/>
                                      </p:to>
                                    </p:set>
                                    <p:animEffect transition="in" filter="randombar(horizontal)">
                                      <p:cBhvr>
                                        <p:cTn id="25" dur="500"/>
                                        <p:tgtEl>
                                          <p:spTgt spid="286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76" grpId="0" animBg="1"/>
      <p:bldP spid="28677" grpId="0" animBg="1"/>
      <p:bldP spid="28678" grpId="0" animBg="1"/>
      <p:bldP spid="28679" grpId="0" animBg="1"/>
      <p:bldP spid="28680" grpId="0" animBg="1"/>
      <p:bldP spid="28681"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文本框 3"/>
          <p:cNvSpPr txBox="1">
            <a:spLocks noChangeArrowheads="1"/>
          </p:cNvSpPr>
          <p:nvPr/>
        </p:nvSpPr>
        <p:spPr bwMode="auto">
          <a:xfrm>
            <a:off x="285751" y="257175"/>
            <a:ext cx="22098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defTabSz="609585"/>
            <a:r>
              <a:rPr lang="zh-CN" altLang="en-US" b="1" dirty="0">
                <a:solidFill>
                  <a:srgbClr val="000000"/>
                </a:solidFill>
                <a:latin typeface="微软雅黑" pitchFamily="34" charset="-122"/>
                <a:ea typeface="微软雅黑" pitchFamily="34" charset="-122"/>
              </a:rPr>
              <a:t>单击此处添加标题</a:t>
            </a:r>
          </a:p>
        </p:txBody>
      </p:sp>
      <p:grpSp>
        <p:nvGrpSpPr>
          <p:cNvPr id="26627" name="组合 27"/>
          <p:cNvGrpSpPr>
            <a:grpSpLocks/>
          </p:cNvGrpSpPr>
          <p:nvPr/>
        </p:nvGrpSpPr>
        <p:grpSpPr bwMode="auto">
          <a:xfrm>
            <a:off x="3313114" y="2444751"/>
            <a:ext cx="596900" cy="927100"/>
            <a:chOff x="0" y="0"/>
            <a:chExt cx="865188" cy="1343024"/>
          </a:xfrm>
        </p:grpSpPr>
        <p:sp>
          <p:nvSpPr>
            <p:cNvPr id="26673" name="Rectangle 5"/>
            <p:cNvSpPr>
              <a:spLocks noChangeArrowheads="1"/>
            </p:cNvSpPr>
            <p:nvPr/>
          </p:nvSpPr>
          <p:spPr bwMode="auto">
            <a:xfrm>
              <a:off x="728663" y="0"/>
              <a:ext cx="122238" cy="1343024"/>
            </a:xfrm>
            <a:prstGeom prst="rect">
              <a:avLst/>
            </a:prstGeom>
            <a:solidFill>
              <a:srgbClr val="B28F5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09585"/>
              <a:endParaRPr lang="zh-CN" altLang="en-US">
                <a:solidFill>
                  <a:srgbClr val="000000"/>
                </a:solidFill>
                <a:latin typeface="Calibri" panose="020F0502020204030204"/>
                <a:ea typeface="等线" panose="02010600030101010101" pitchFamily="2" charset="-122"/>
              </a:endParaRPr>
            </a:p>
          </p:txBody>
        </p:sp>
        <p:sp>
          <p:nvSpPr>
            <p:cNvPr id="26674" name="Rectangle 6"/>
            <p:cNvSpPr>
              <a:spLocks noChangeArrowheads="1"/>
            </p:cNvSpPr>
            <p:nvPr/>
          </p:nvSpPr>
          <p:spPr bwMode="auto">
            <a:xfrm>
              <a:off x="717550" y="84137"/>
              <a:ext cx="147638" cy="608012"/>
            </a:xfrm>
            <a:prstGeom prst="rect">
              <a:avLst/>
            </a:prstGeom>
            <a:solidFill>
              <a:srgbClr val="F96B5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09585"/>
              <a:endParaRPr lang="zh-CN" altLang="en-US">
                <a:solidFill>
                  <a:srgbClr val="000000"/>
                </a:solidFill>
                <a:latin typeface="Calibri" panose="020F0502020204030204"/>
                <a:ea typeface="等线" panose="02010600030101010101" pitchFamily="2" charset="-122"/>
              </a:endParaRPr>
            </a:p>
          </p:txBody>
        </p:sp>
        <p:sp>
          <p:nvSpPr>
            <p:cNvPr id="26675" name="Freeform 7"/>
            <p:cNvSpPr>
              <a:spLocks/>
            </p:cNvSpPr>
            <p:nvPr/>
          </p:nvSpPr>
          <p:spPr bwMode="auto">
            <a:xfrm>
              <a:off x="0" y="84137"/>
              <a:ext cx="717550" cy="608012"/>
            </a:xfrm>
            <a:custGeom>
              <a:avLst/>
              <a:gdLst>
                <a:gd name="T0" fmla="*/ 0 w 452"/>
                <a:gd name="T1" fmla="*/ 2147483647 h 383"/>
                <a:gd name="T2" fmla="*/ 2147483647 w 452"/>
                <a:gd name="T3" fmla="*/ 2147483647 h 383"/>
                <a:gd name="T4" fmla="*/ 2147483647 w 452"/>
                <a:gd name="T5" fmla="*/ 0 h 383"/>
                <a:gd name="T6" fmla="*/ 0 w 452"/>
                <a:gd name="T7" fmla="*/ 0 h 383"/>
                <a:gd name="T8" fmla="*/ 2147483647 w 452"/>
                <a:gd name="T9" fmla="*/ 2147483647 h 383"/>
                <a:gd name="T10" fmla="*/ 0 w 452"/>
                <a:gd name="T11" fmla="*/ 2147483647 h 38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52" h="383">
                  <a:moveTo>
                    <a:pt x="0" y="383"/>
                  </a:moveTo>
                  <a:lnTo>
                    <a:pt x="452" y="383"/>
                  </a:lnTo>
                  <a:lnTo>
                    <a:pt x="452" y="0"/>
                  </a:lnTo>
                  <a:lnTo>
                    <a:pt x="0" y="0"/>
                  </a:lnTo>
                  <a:lnTo>
                    <a:pt x="94" y="193"/>
                  </a:lnTo>
                  <a:lnTo>
                    <a:pt x="0" y="383"/>
                  </a:lnTo>
                  <a:close/>
                </a:path>
              </a:pathLst>
            </a:custGeom>
            <a:solidFill>
              <a:srgbClr val="EF533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09585"/>
              <a:endParaRPr lang="zh-CN" altLang="en-US">
                <a:solidFill>
                  <a:prstClr val="black"/>
                </a:solidFill>
                <a:latin typeface="Calibri" panose="020F0502020204030204"/>
                <a:ea typeface="等线" panose="02010600030101010101" pitchFamily="2" charset="-122"/>
              </a:endParaRPr>
            </a:p>
          </p:txBody>
        </p:sp>
        <p:sp>
          <p:nvSpPr>
            <p:cNvPr id="26676" name="Freeform 8"/>
            <p:cNvSpPr>
              <a:spLocks/>
            </p:cNvSpPr>
            <p:nvPr/>
          </p:nvSpPr>
          <p:spPr bwMode="auto">
            <a:xfrm>
              <a:off x="0" y="84137"/>
              <a:ext cx="717550" cy="608012"/>
            </a:xfrm>
            <a:custGeom>
              <a:avLst/>
              <a:gdLst>
                <a:gd name="T0" fmla="*/ 0 w 452"/>
                <a:gd name="T1" fmla="*/ 2147483647 h 383"/>
                <a:gd name="T2" fmla="*/ 2147483647 w 452"/>
                <a:gd name="T3" fmla="*/ 2147483647 h 383"/>
                <a:gd name="T4" fmla="*/ 2147483647 w 452"/>
                <a:gd name="T5" fmla="*/ 0 h 383"/>
                <a:gd name="T6" fmla="*/ 0 w 452"/>
                <a:gd name="T7" fmla="*/ 0 h 383"/>
                <a:gd name="T8" fmla="*/ 2147483647 w 452"/>
                <a:gd name="T9" fmla="*/ 2147483647 h 383"/>
                <a:gd name="T10" fmla="*/ 0 w 452"/>
                <a:gd name="T11" fmla="*/ 2147483647 h 38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52" h="383">
                  <a:moveTo>
                    <a:pt x="0" y="383"/>
                  </a:moveTo>
                  <a:lnTo>
                    <a:pt x="452" y="383"/>
                  </a:lnTo>
                  <a:lnTo>
                    <a:pt x="452" y="0"/>
                  </a:lnTo>
                  <a:lnTo>
                    <a:pt x="0" y="0"/>
                  </a:lnTo>
                  <a:lnTo>
                    <a:pt x="94" y="193"/>
                  </a:lnTo>
                  <a:lnTo>
                    <a:pt x="0" y="38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pPr defTabSz="609585"/>
              <a:endParaRPr lang="zh-CN" altLang="en-US">
                <a:solidFill>
                  <a:prstClr val="black"/>
                </a:solidFill>
                <a:latin typeface="Calibri" panose="020F0502020204030204"/>
                <a:ea typeface="等线" panose="02010600030101010101" pitchFamily="2" charset="-122"/>
              </a:endParaRPr>
            </a:p>
          </p:txBody>
        </p:sp>
        <p:sp>
          <p:nvSpPr>
            <p:cNvPr id="26677" name="Freeform 9"/>
            <p:cNvSpPr>
              <a:spLocks/>
            </p:cNvSpPr>
            <p:nvPr/>
          </p:nvSpPr>
          <p:spPr bwMode="auto">
            <a:xfrm>
              <a:off x="95250" y="84137"/>
              <a:ext cx="622300" cy="608012"/>
            </a:xfrm>
            <a:custGeom>
              <a:avLst/>
              <a:gdLst>
                <a:gd name="T0" fmla="*/ 2147483647 w 392"/>
                <a:gd name="T1" fmla="*/ 0 h 383"/>
                <a:gd name="T2" fmla="*/ 2147483647 w 392"/>
                <a:gd name="T3" fmla="*/ 0 h 383"/>
                <a:gd name="T4" fmla="*/ 0 w 392"/>
                <a:gd name="T5" fmla="*/ 2147483647 h 383"/>
                <a:gd name="T6" fmla="*/ 2147483647 w 392"/>
                <a:gd name="T7" fmla="*/ 2147483647 h 383"/>
                <a:gd name="T8" fmla="*/ 2147483647 w 392"/>
                <a:gd name="T9" fmla="*/ 0 h 38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92" h="383">
                  <a:moveTo>
                    <a:pt x="392" y="0"/>
                  </a:moveTo>
                  <a:lnTo>
                    <a:pt x="392" y="0"/>
                  </a:lnTo>
                  <a:lnTo>
                    <a:pt x="0" y="383"/>
                  </a:lnTo>
                  <a:lnTo>
                    <a:pt x="392" y="383"/>
                  </a:lnTo>
                  <a:lnTo>
                    <a:pt x="392" y="0"/>
                  </a:lnTo>
                  <a:close/>
                </a:path>
              </a:pathLst>
            </a:custGeom>
            <a:solidFill>
              <a:srgbClr val="D84B3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09585"/>
              <a:endParaRPr lang="zh-CN" altLang="en-US">
                <a:solidFill>
                  <a:prstClr val="black"/>
                </a:solidFill>
                <a:latin typeface="Calibri" panose="020F0502020204030204"/>
                <a:ea typeface="等线" panose="02010600030101010101" pitchFamily="2" charset="-122"/>
              </a:endParaRPr>
            </a:p>
          </p:txBody>
        </p:sp>
        <p:sp>
          <p:nvSpPr>
            <p:cNvPr id="26678" name="Freeform 10"/>
            <p:cNvSpPr>
              <a:spLocks/>
            </p:cNvSpPr>
            <p:nvPr/>
          </p:nvSpPr>
          <p:spPr bwMode="auto">
            <a:xfrm>
              <a:off x="95250" y="84137"/>
              <a:ext cx="622300" cy="608012"/>
            </a:xfrm>
            <a:custGeom>
              <a:avLst/>
              <a:gdLst>
                <a:gd name="T0" fmla="*/ 2147483647 w 392"/>
                <a:gd name="T1" fmla="*/ 0 h 383"/>
                <a:gd name="T2" fmla="*/ 2147483647 w 392"/>
                <a:gd name="T3" fmla="*/ 0 h 383"/>
                <a:gd name="T4" fmla="*/ 0 w 392"/>
                <a:gd name="T5" fmla="*/ 2147483647 h 383"/>
                <a:gd name="T6" fmla="*/ 2147483647 w 392"/>
                <a:gd name="T7" fmla="*/ 2147483647 h 383"/>
                <a:gd name="T8" fmla="*/ 2147483647 w 392"/>
                <a:gd name="T9" fmla="*/ 0 h 38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92" h="383">
                  <a:moveTo>
                    <a:pt x="392" y="0"/>
                  </a:moveTo>
                  <a:lnTo>
                    <a:pt x="392" y="0"/>
                  </a:lnTo>
                  <a:lnTo>
                    <a:pt x="0" y="383"/>
                  </a:lnTo>
                  <a:lnTo>
                    <a:pt x="392" y="383"/>
                  </a:lnTo>
                  <a:lnTo>
                    <a:pt x="39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pPr defTabSz="609585"/>
              <a:endParaRPr lang="zh-CN" altLang="en-US">
                <a:solidFill>
                  <a:prstClr val="black"/>
                </a:solidFill>
                <a:latin typeface="Calibri" panose="020F0502020204030204"/>
                <a:ea typeface="等线" panose="02010600030101010101" pitchFamily="2" charset="-122"/>
              </a:endParaRPr>
            </a:p>
          </p:txBody>
        </p:sp>
      </p:grpSp>
      <p:pic>
        <p:nvPicPr>
          <p:cNvPr id="26628" name="图片 4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9625" y="2336801"/>
            <a:ext cx="1158875" cy="115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6629" name="直接连接符 43"/>
          <p:cNvCxnSpPr>
            <a:cxnSpLocks noChangeShapeType="1"/>
          </p:cNvCxnSpPr>
          <p:nvPr/>
        </p:nvCxnSpPr>
        <p:spPr bwMode="auto">
          <a:xfrm>
            <a:off x="809626" y="3638551"/>
            <a:ext cx="11382375" cy="0"/>
          </a:xfrm>
          <a:prstGeom prst="line">
            <a:avLst/>
          </a:prstGeom>
          <a:noFill/>
          <a:ln w="28575">
            <a:solidFill>
              <a:srgbClr val="595959"/>
            </a:solidFill>
            <a:round/>
            <a:headEnd/>
            <a:tailEnd/>
          </a:ln>
          <a:extLst>
            <a:ext uri="{909E8E84-426E-40DD-AFC4-6F175D3DCCD1}">
              <a14:hiddenFill xmlns:a14="http://schemas.microsoft.com/office/drawing/2010/main">
                <a:noFill/>
              </a14:hiddenFill>
            </a:ext>
          </a:extLst>
        </p:spPr>
      </p:cxnSp>
      <p:sp>
        <p:nvSpPr>
          <p:cNvPr id="27660" name="椭圆 44"/>
          <p:cNvSpPr>
            <a:spLocks noChangeArrowheads="1"/>
          </p:cNvSpPr>
          <p:nvPr/>
        </p:nvSpPr>
        <p:spPr bwMode="auto">
          <a:xfrm>
            <a:off x="3611563" y="3495675"/>
            <a:ext cx="266700" cy="266700"/>
          </a:xfrm>
          <a:prstGeom prst="ellipse">
            <a:avLst/>
          </a:prstGeom>
          <a:solidFill>
            <a:srgbClr val="C20009"/>
          </a:solidFill>
          <a:ln w="25400" cmpd="sng">
            <a:solidFill>
              <a:srgbClr val="000000">
                <a:alpha val="0"/>
              </a:srgbClr>
            </a:solidFill>
            <a:round/>
            <a:headEnd/>
            <a:tailEnd/>
          </a:ln>
        </p:spPr>
        <p:txBody>
          <a:bodyPr lIns="0" tIns="0" rIns="0" bIns="0" anchor="ctr"/>
          <a:lstStyle/>
          <a:p>
            <a:pPr defTabSz="584185">
              <a:defRPr/>
            </a:pPr>
            <a:r>
              <a:rPr lang="en-US" sz="4000">
                <a:solidFill>
                  <a:srgbClr val="FFFFFF"/>
                </a:solidFill>
                <a:effectLst>
                  <a:outerShdw blurRad="38100" dist="38100" dir="2700000" algn="tl">
                    <a:srgbClr val="000000"/>
                  </a:outerShdw>
                </a:effectLst>
                <a:latin typeface="Calibri" panose="020F0502020204030204"/>
              </a:rPr>
              <a:t> </a:t>
            </a:r>
            <a:endParaRPr lang="zh-CN" altLang="en-US" sz="4000">
              <a:solidFill>
                <a:srgbClr val="FFFFFF"/>
              </a:solidFill>
              <a:effectLst>
                <a:outerShdw blurRad="38100" dist="38100" dir="2700000" algn="tl">
                  <a:srgbClr val="000000"/>
                </a:outerShdw>
              </a:effectLst>
              <a:latin typeface="Calibri" panose="020F0502020204030204"/>
              <a:ea typeface="等线" panose="02010600030101010101" pitchFamily="2" charset="-122"/>
            </a:endParaRPr>
          </a:p>
        </p:txBody>
      </p:sp>
      <p:sp>
        <p:nvSpPr>
          <p:cNvPr id="27661" name="椭圆 45"/>
          <p:cNvSpPr>
            <a:spLocks noChangeArrowheads="1"/>
          </p:cNvSpPr>
          <p:nvPr/>
        </p:nvSpPr>
        <p:spPr bwMode="auto">
          <a:xfrm>
            <a:off x="5230814" y="3495675"/>
            <a:ext cx="266700" cy="266700"/>
          </a:xfrm>
          <a:prstGeom prst="ellipse">
            <a:avLst/>
          </a:prstGeom>
          <a:solidFill>
            <a:srgbClr val="C20009"/>
          </a:solidFill>
          <a:ln w="25400" cmpd="sng">
            <a:solidFill>
              <a:srgbClr val="000000">
                <a:alpha val="0"/>
              </a:srgbClr>
            </a:solidFill>
            <a:round/>
            <a:headEnd/>
            <a:tailEnd/>
          </a:ln>
        </p:spPr>
        <p:txBody>
          <a:bodyPr lIns="0" tIns="0" rIns="0" bIns="0" anchor="ctr"/>
          <a:lstStyle/>
          <a:p>
            <a:pPr defTabSz="584185">
              <a:defRPr/>
            </a:pPr>
            <a:endParaRPr lang="zh-CN" altLang="en-US" sz="4000">
              <a:solidFill>
                <a:srgbClr val="FFFFFF"/>
              </a:solidFill>
              <a:effectLst>
                <a:outerShdw blurRad="38100" dist="38100" dir="2700000" algn="tl">
                  <a:srgbClr val="000000"/>
                </a:outerShdw>
              </a:effectLst>
              <a:latin typeface="Calibri" panose="020F0502020204030204"/>
              <a:ea typeface="等线" panose="02010600030101010101" pitchFamily="2" charset="-122"/>
            </a:endParaRPr>
          </a:p>
        </p:txBody>
      </p:sp>
      <p:sp>
        <p:nvSpPr>
          <p:cNvPr id="27662" name="椭圆 46"/>
          <p:cNvSpPr>
            <a:spLocks noChangeArrowheads="1"/>
          </p:cNvSpPr>
          <p:nvPr/>
        </p:nvSpPr>
        <p:spPr bwMode="auto">
          <a:xfrm>
            <a:off x="6850063" y="3495675"/>
            <a:ext cx="266700" cy="266700"/>
          </a:xfrm>
          <a:prstGeom prst="ellipse">
            <a:avLst/>
          </a:prstGeom>
          <a:solidFill>
            <a:srgbClr val="C20009"/>
          </a:solidFill>
          <a:ln w="25400" cmpd="sng">
            <a:solidFill>
              <a:srgbClr val="000000">
                <a:alpha val="0"/>
              </a:srgbClr>
            </a:solidFill>
            <a:round/>
            <a:headEnd/>
            <a:tailEnd/>
          </a:ln>
        </p:spPr>
        <p:txBody>
          <a:bodyPr lIns="0" tIns="0" rIns="0" bIns="0" anchor="ctr"/>
          <a:lstStyle/>
          <a:p>
            <a:pPr defTabSz="584185">
              <a:defRPr/>
            </a:pPr>
            <a:endParaRPr lang="zh-CN" altLang="en-US" sz="4000">
              <a:solidFill>
                <a:srgbClr val="FFFFFF"/>
              </a:solidFill>
              <a:effectLst>
                <a:outerShdw blurRad="38100" dist="38100" dir="2700000" algn="tl">
                  <a:srgbClr val="000000"/>
                </a:outerShdw>
              </a:effectLst>
              <a:latin typeface="Calibri" panose="020F0502020204030204"/>
              <a:ea typeface="等线" panose="02010600030101010101" pitchFamily="2" charset="-122"/>
            </a:endParaRPr>
          </a:p>
        </p:txBody>
      </p:sp>
      <p:sp>
        <p:nvSpPr>
          <p:cNvPr id="27663" name="椭圆 47"/>
          <p:cNvSpPr>
            <a:spLocks noChangeArrowheads="1"/>
          </p:cNvSpPr>
          <p:nvPr/>
        </p:nvSpPr>
        <p:spPr bwMode="auto">
          <a:xfrm>
            <a:off x="8469314" y="3495675"/>
            <a:ext cx="266700" cy="266700"/>
          </a:xfrm>
          <a:prstGeom prst="ellipse">
            <a:avLst/>
          </a:prstGeom>
          <a:solidFill>
            <a:srgbClr val="C20009"/>
          </a:solidFill>
          <a:ln w="25400" cmpd="sng">
            <a:solidFill>
              <a:srgbClr val="000000">
                <a:alpha val="0"/>
              </a:srgbClr>
            </a:solidFill>
            <a:round/>
            <a:headEnd/>
            <a:tailEnd/>
          </a:ln>
        </p:spPr>
        <p:txBody>
          <a:bodyPr lIns="0" tIns="0" rIns="0" bIns="0" anchor="ctr"/>
          <a:lstStyle/>
          <a:p>
            <a:pPr defTabSz="584185">
              <a:defRPr/>
            </a:pPr>
            <a:endParaRPr lang="zh-CN" altLang="en-US" sz="4000">
              <a:solidFill>
                <a:srgbClr val="FFFFFF"/>
              </a:solidFill>
              <a:effectLst>
                <a:outerShdw blurRad="38100" dist="38100" dir="2700000" algn="tl">
                  <a:srgbClr val="000000"/>
                </a:outerShdw>
              </a:effectLst>
              <a:latin typeface="Calibri" panose="020F0502020204030204"/>
              <a:ea typeface="等线" panose="02010600030101010101" pitchFamily="2" charset="-122"/>
            </a:endParaRPr>
          </a:p>
        </p:txBody>
      </p:sp>
      <p:grpSp>
        <p:nvGrpSpPr>
          <p:cNvPr id="26635" name="组合 49"/>
          <p:cNvGrpSpPr>
            <a:grpSpLocks/>
          </p:cNvGrpSpPr>
          <p:nvPr/>
        </p:nvGrpSpPr>
        <p:grpSpPr bwMode="auto">
          <a:xfrm>
            <a:off x="4900614" y="2444751"/>
            <a:ext cx="596900" cy="927100"/>
            <a:chOff x="0" y="0"/>
            <a:chExt cx="865188" cy="1343024"/>
          </a:xfrm>
        </p:grpSpPr>
        <p:sp>
          <p:nvSpPr>
            <p:cNvPr id="26667" name="Rectangle 5"/>
            <p:cNvSpPr>
              <a:spLocks noChangeArrowheads="1"/>
            </p:cNvSpPr>
            <p:nvPr/>
          </p:nvSpPr>
          <p:spPr bwMode="auto">
            <a:xfrm>
              <a:off x="728663" y="0"/>
              <a:ext cx="122238" cy="1343024"/>
            </a:xfrm>
            <a:prstGeom prst="rect">
              <a:avLst/>
            </a:prstGeom>
            <a:solidFill>
              <a:srgbClr val="B28F5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09585"/>
              <a:endParaRPr lang="zh-CN" altLang="en-US">
                <a:solidFill>
                  <a:srgbClr val="000000"/>
                </a:solidFill>
                <a:latin typeface="Calibri" panose="020F0502020204030204"/>
                <a:ea typeface="等线" panose="02010600030101010101" pitchFamily="2" charset="-122"/>
              </a:endParaRPr>
            </a:p>
          </p:txBody>
        </p:sp>
        <p:sp>
          <p:nvSpPr>
            <p:cNvPr id="26668" name="Rectangle 6"/>
            <p:cNvSpPr>
              <a:spLocks noChangeArrowheads="1"/>
            </p:cNvSpPr>
            <p:nvPr/>
          </p:nvSpPr>
          <p:spPr bwMode="auto">
            <a:xfrm>
              <a:off x="717550" y="84137"/>
              <a:ext cx="147638" cy="608012"/>
            </a:xfrm>
            <a:prstGeom prst="rect">
              <a:avLst/>
            </a:prstGeom>
            <a:solidFill>
              <a:srgbClr val="F96B5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09585"/>
              <a:endParaRPr lang="zh-CN" altLang="en-US">
                <a:solidFill>
                  <a:srgbClr val="000000"/>
                </a:solidFill>
                <a:latin typeface="Calibri" panose="020F0502020204030204"/>
                <a:ea typeface="等线" panose="02010600030101010101" pitchFamily="2" charset="-122"/>
              </a:endParaRPr>
            </a:p>
          </p:txBody>
        </p:sp>
        <p:sp>
          <p:nvSpPr>
            <p:cNvPr id="26669" name="Freeform 7"/>
            <p:cNvSpPr>
              <a:spLocks/>
            </p:cNvSpPr>
            <p:nvPr/>
          </p:nvSpPr>
          <p:spPr bwMode="auto">
            <a:xfrm>
              <a:off x="0" y="84137"/>
              <a:ext cx="717550" cy="608012"/>
            </a:xfrm>
            <a:custGeom>
              <a:avLst/>
              <a:gdLst>
                <a:gd name="T0" fmla="*/ 0 w 452"/>
                <a:gd name="T1" fmla="*/ 2147483647 h 383"/>
                <a:gd name="T2" fmla="*/ 2147483647 w 452"/>
                <a:gd name="T3" fmla="*/ 2147483647 h 383"/>
                <a:gd name="T4" fmla="*/ 2147483647 w 452"/>
                <a:gd name="T5" fmla="*/ 0 h 383"/>
                <a:gd name="T6" fmla="*/ 0 w 452"/>
                <a:gd name="T7" fmla="*/ 0 h 383"/>
                <a:gd name="T8" fmla="*/ 2147483647 w 452"/>
                <a:gd name="T9" fmla="*/ 2147483647 h 383"/>
                <a:gd name="T10" fmla="*/ 0 w 452"/>
                <a:gd name="T11" fmla="*/ 2147483647 h 38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52" h="383">
                  <a:moveTo>
                    <a:pt x="0" y="383"/>
                  </a:moveTo>
                  <a:lnTo>
                    <a:pt x="452" y="383"/>
                  </a:lnTo>
                  <a:lnTo>
                    <a:pt x="452" y="0"/>
                  </a:lnTo>
                  <a:lnTo>
                    <a:pt x="0" y="0"/>
                  </a:lnTo>
                  <a:lnTo>
                    <a:pt x="94" y="193"/>
                  </a:lnTo>
                  <a:lnTo>
                    <a:pt x="0" y="383"/>
                  </a:lnTo>
                  <a:close/>
                </a:path>
              </a:pathLst>
            </a:custGeom>
            <a:solidFill>
              <a:srgbClr val="EF533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09585"/>
              <a:endParaRPr lang="zh-CN" altLang="en-US">
                <a:solidFill>
                  <a:prstClr val="black"/>
                </a:solidFill>
                <a:latin typeface="Calibri" panose="020F0502020204030204"/>
                <a:ea typeface="等线" panose="02010600030101010101" pitchFamily="2" charset="-122"/>
              </a:endParaRPr>
            </a:p>
          </p:txBody>
        </p:sp>
        <p:sp>
          <p:nvSpPr>
            <p:cNvPr id="26670" name="Freeform 8"/>
            <p:cNvSpPr>
              <a:spLocks/>
            </p:cNvSpPr>
            <p:nvPr/>
          </p:nvSpPr>
          <p:spPr bwMode="auto">
            <a:xfrm>
              <a:off x="0" y="84137"/>
              <a:ext cx="717550" cy="608012"/>
            </a:xfrm>
            <a:custGeom>
              <a:avLst/>
              <a:gdLst>
                <a:gd name="T0" fmla="*/ 0 w 452"/>
                <a:gd name="T1" fmla="*/ 2147483647 h 383"/>
                <a:gd name="T2" fmla="*/ 2147483647 w 452"/>
                <a:gd name="T3" fmla="*/ 2147483647 h 383"/>
                <a:gd name="T4" fmla="*/ 2147483647 w 452"/>
                <a:gd name="T5" fmla="*/ 0 h 383"/>
                <a:gd name="T6" fmla="*/ 0 w 452"/>
                <a:gd name="T7" fmla="*/ 0 h 383"/>
                <a:gd name="T8" fmla="*/ 2147483647 w 452"/>
                <a:gd name="T9" fmla="*/ 2147483647 h 383"/>
                <a:gd name="T10" fmla="*/ 0 w 452"/>
                <a:gd name="T11" fmla="*/ 2147483647 h 38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52" h="383">
                  <a:moveTo>
                    <a:pt x="0" y="383"/>
                  </a:moveTo>
                  <a:lnTo>
                    <a:pt x="452" y="383"/>
                  </a:lnTo>
                  <a:lnTo>
                    <a:pt x="452" y="0"/>
                  </a:lnTo>
                  <a:lnTo>
                    <a:pt x="0" y="0"/>
                  </a:lnTo>
                  <a:lnTo>
                    <a:pt x="94" y="193"/>
                  </a:lnTo>
                  <a:lnTo>
                    <a:pt x="0" y="38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pPr defTabSz="609585"/>
              <a:endParaRPr lang="zh-CN" altLang="en-US">
                <a:solidFill>
                  <a:prstClr val="black"/>
                </a:solidFill>
                <a:latin typeface="Calibri" panose="020F0502020204030204"/>
                <a:ea typeface="等线" panose="02010600030101010101" pitchFamily="2" charset="-122"/>
              </a:endParaRPr>
            </a:p>
          </p:txBody>
        </p:sp>
        <p:sp>
          <p:nvSpPr>
            <p:cNvPr id="26671" name="Freeform 9"/>
            <p:cNvSpPr>
              <a:spLocks/>
            </p:cNvSpPr>
            <p:nvPr/>
          </p:nvSpPr>
          <p:spPr bwMode="auto">
            <a:xfrm>
              <a:off x="95250" y="84137"/>
              <a:ext cx="622300" cy="608012"/>
            </a:xfrm>
            <a:custGeom>
              <a:avLst/>
              <a:gdLst>
                <a:gd name="T0" fmla="*/ 2147483647 w 392"/>
                <a:gd name="T1" fmla="*/ 0 h 383"/>
                <a:gd name="T2" fmla="*/ 2147483647 w 392"/>
                <a:gd name="T3" fmla="*/ 0 h 383"/>
                <a:gd name="T4" fmla="*/ 0 w 392"/>
                <a:gd name="T5" fmla="*/ 2147483647 h 383"/>
                <a:gd name="T6" fmla="*/ 2147483647 w 392"/>
                <a:gd name="T7" fmla="*/ 2147483647 h 383"/>
                <a:gd name="T8" fmla="*/ 2147483647 w 392"/>
                <a:gd name="T9" fmla="*/ 0 h 38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92" h="383">
                  <a:moveTo>
                    <a:pt x="392" y="0"/>
                  </a:moveTo>
                  <a:lnTo>
                    <a:pt x="392" y="0"/>
                  </a:lnTo>
                  <a:lnTo>
                    <a:pt x="0" y="383"/>
                  </a:lnTo>
                  <a:lnTo>
                    <a:pt x="392" y="383"/>
                  </a:lnTo>
                  <a:lnTo>
                    <a:pt x="392" y="0"/>
                  </a:lnTo>
                  <a:close/>
                </a:path>
              </a:pathLst>
            </a:custGeom>
            <a:solidFill>
              <a:srgbClr val="D84B3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09585"/>
              <a:endParaRPr lang="zh-CN" altLang="en-US">
                <a:solidFill>
                  <a:prstClr val="black"/>
                </a:solidFill>
                <a:latin typeface="Calibri" panose="020F0502020204030204"/>
                <a:ea typeface="等线" panose="02010600030101010101" pitchFamily="2" charset="-122"/>
              </a:endParaRPr>
            </a:p>
          </p:txBody>
        </p:sp>
        <p:sp>
          <p:nvSpPr>
            <p:cNvPr id="26672" name="Freeform 10"/>
            <p:cNvSpPr>
              <a:spLocks/>
            </p:cNvSpPr>
            <p:nvPr/>
          </p:nvSpPr>
          <p:spPr bwMode="auto">
            <a:xfrm>
              <a:off x="95250" y="84137"/>
              <a:ext cx="622300" cy="608012"/>
            </a:xfrm>
            <a:custGeom>
              <a:avLst/>
              <a:gdLst>
                <a:gd name="T0" fmla="*/ 2147483647 w 392"/>
                <a:gd name="T1" fmla="*/ 0 h 383"/>
                <a:gd name="T2" fmla="*/ 2147483647 w 392"/>
                <a:gd name="T3" fmla="*/ 0 h 383"/>
                <a:gd name="T4" fmla="*/ 0 w 392"/>
                <a:gd name="T5" fmla="*/ 2147483647 h 383"/>
                <a:gd name="T6" fmla="*/ 2147483647 w 392"/>
                <a:gd name="T7" fmla="*/ 2147483647 h 383"/>
                <a:gd name="T8" fmla="*/ 2147483647 w 392"/>
                <a:gd name="T9" fmla="*/ 0 h 38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92" h="383">
                  <a:moveTo>
                    <a:pt x="392" y="0"/>
                  </a:moveTo>
                  <a:lnTo>
                    <a:pt x="392" y="0"/>
                  </a:lnTo>
                  <a:lnTo>
                    <a:pt x="0" y="383"/>
                  </a:lnTo>
                  <a:lnTo>
                    <a:pt x="392" y="383"/>
                  </a:lnTo>
                  <a:lnTo>
                    <a:pt x="39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pPr defTabSz="609585"/>
              <a:endParaRPr lang="zh-CN" altLang="en-US">
                <a:solidFill>
                  <a:prstClr val="black"/>
                </a:solidFill>
                <a:latin typeface="Calibri" panose="020F0502020204030204"/>
                <a:ea typeface="等线" panose="02010600030101010101" pitchFamily="2" charset="-122"/>
              </a:endParaRPr>
            </a:p>
          </p:txBody>
        </p:sp>
      </p:grpSp>
      <p:grpSp>
        <p:nvGrpSpPr>
          <p:cNvPr id="26636" name="组合 56"/>
          <p:cNvGrpSpPr>
            <a:grpSpLocks/>
          </p:cNvGrpSpPr>
          <p:nvPr/>
        </p:nvGrpSpPr>
        <p:grpSpPr bwMode="auto">
          <a:xfrm>
            <a:off x="6519863" y="2444751"/>
            <a:ext cx="596900" cy="927100"/>
            <a:chOff x="0" y="0"/>
            <a:chExt cx="865188" cy="1343024"/>
          </a:xfrm>
        </p:grpSpPr>
        <p:sp>
          <p:nvSpPr>
            <p:cNvPr id="26661" name="Rectangle 5"/>
            <p:cNvSpPr>
              <a:spLocks noChangeArrowheads="1"/>
            </p:cNvSpPr>
            <p:nvPr/>
          </p:nvSpPr>
          <p:spPr bwMode="auto">
            <a:xfrm>
              <a:off x="728663" y="0"/>
              <a:ext cx="122238" cy="1343024"/>
            </a:xfrm>
            <a:prstGeom prst="rect">
              <a:avLst/>
            </a:prstGeom>
            <a:solidFill>
              <a:srgbClr val="B28F5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09585"/>
              <a:endParaRPr lang="zh-CN" altLang="en-US">
                <a:solidFill>
                  <a:srgbClr val="000000"/>
                </a:solidFill>
                <a:latin typeface="Calibri" panose="020F0502020204030204"/>
                <a:ea typeface="等线" panose="02010600030101010101" pitchFamily="2" charset="-122"/>
              </a:endParaRPr>
            </a:p>
          </p:txBody>
        </p:sp>
        <p:sp>
          <p:nvSpPr>
            <p:cNvPr id="26662" name="Rectangle 6"/>
            <p:cNvSpPr>
              <a:spLocks noChangeArrowheads="1"/>
            </p:cNvSpPr>
            <p:nvPr/>
          </p:nvSpPr>
          <p:spPr bwMode="auto">
            <a:xfrm>
              <a:off x="717550" y="84137"/>
              <a:ext cx="147638" cy="608012"/>
            </a:xfrm>
            <a:prstGeom prst="rect">
              <a:avLst/>
            </a:prstGeom>
            <a:solidFill>
              <a:srgbClr val="F96B5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09585"/>
              <a:endParaRPr lang="zh-CN" altLang="en-US">
                <a:solidFill>
                  <a:srgbClr val="000000"/>
                </a:solidFill>
                <a:latin typeface="Calibri" panose="020F0502020204030204"/>
                <a:ea typeface="等线" panose="02010600030101010101" pitchFamily="2" charset="-122"/>
              </a:endParaRPr>
            </a:p>
          </p:txBody>
        </p:sp>
        <p:sp>
          <p:nvSpPr>
            <p:cNvPr id="26663" name="Freeform 7"/>
            <p:cNvSpPr>
              <a:spLocks/>
            </p:cNvSpPr>
            <p:nvPr/>
          </p:nvSpPr>
          <p:spPr bwMode="auto">
            <a:xfrm>
              <a:off x="0" y="84137"/>
              <a:ext cx="717550" cy="608012"/>
            </a:xfrm>
            <a:custGeom>
              <a:avLst/>
              <a:gdLst>
                <a:gd name="T0" fmla="*/ 0 w 452"/>
                <a:gd name="T1" fmla="*/ 2147483647 h 383"/>
                <a:gd name="T2" fmla="*/ 2147483647 w 452"/>
                <a:gd name="T3" fmla="*/ 2147483647 h 383"/>
                <a:gd name="T4" fmla="*/ 2147483647 w 452"/>
                <a:gd name="T5" fmla="*/ 0 h 383"/>
                <a:gd name="T6" fmla="*/ 0 w 452"/>
                <a:gd name="T7" fmla="*/ 0 h 383"/>
                <a:gd name="T8" fmla="*/ 2147483647 w 452"/>
                <a:gd name="T9" fmla="*/ 2147483647 h 383"/>
                <a:gd name="T10" fmla="*/ 0 w 452"/>
                <a:gd name="T11" fmla="*/ 2147483647 h 38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52" h="383">
                  <a:moveTo>
                    <a:pt x="0" y="383"/>
                  </a:moveTo>
                  <a:lnTo>
                    <a:pt x="452" y="383"/>
                  </a:lnTo>
                  <a:lnTo>
                    <a:pt x="452" y="0"/>
                  </a:lnTo>
                  <a:lnTo>
                    <a:pt x="0" y="0"/>
                  </a:lnTo>
                  <a:lnTo>
                    <a:pt x="94" y="193"/>
                  </a:lnTo>
                  <a:lnTo>
                    <a:pt x="0" y="383"/>
                  </a:lnTo>
                  <a:close/>
                </a:path>
              </a:pathLst>
            </a:custGeom>
            <a:solidFill>
              <a:srgbClr val="EF533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09585"/>
              <a:endParaRPr lang="zh-CN" altLang="en-US">
                <a:solidFill>
                  <a:prstClr val="black"/>
                </a:solidFill>
                <a:latin typeface="Calibri" panose="020F0502020204030204"/>
                <a:ea typeface="等线" panose="02010600030101010101" pitchFamily="2" charset="-122"/>
              </a:endParaRPr>
            </a:p>
          </p:txBody>
        </p:sp>
        <p:sp>
          <p:nvSpPr>
            <p:cNvPr id="26664" name="Freeform 8"/>
            <p:cNvSpPr>
              <a:spLocks/>
            </p:cNvSpPr>
            <p:nvPr/>
          </p:nvSpPr>
          <p:spPr bwMode="auto">
            <a:xfrm>
              <a:off x="0" y="84137"/>
              <a:ext cx="717550" cy="608012"/>
            </a:xfrm>
            <a:custGeom>
              <a:avLst/>
              <a:gdLst>
                <a:gd name="T0" fmla="*/ 0 w 452"/>
                <a:gd name="T1" fmla="*/ 2147483647 h 383"/>
                <a:gd name="T2" fmla="*/ 2147483647 w 452"/>
                <a:gd name="T3" fmla="*/ 2147483647 h 383"/>
                <a:gd name="T4" fmla="*/ 2147483647 w 452"/>
                <a:gd name="T5" fmla="*/ 0 h 383"/>
                <a:gd name="T6" fmla="*/ 0 w 452"/>
                <a:gd name="T7" fmla="*/ 0 h 383"/>
                <a:gd name="T8" fmla="*/ 2147483647 w 452"/>
                <a:gd name="T9" fmla="*/ 2147483647 h 383"/>
                <a:gd name="T10" fmla="*/ 0 w 452"/>
                <a:gd name="T11" fmla="*/ 2147483647 h 38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52" h="383">
                  <a:moveTo>
                    <a:pt x="0" y="383"/>
                  </a:moveTo>
                  <a:lnTo>
                    <a:pt x="452" y="383"/>
                  </a:lnTo>
                  <a:lnTo>
                    <a:pt x="452" y="0"/>
                  </a:lnTo>
                  <a:lnTo>
                    <a:pt x="0" y="0"/>
                  </a:lnTo>
                  <a:lnTo>
                    <a:pt x="94" y="193"/>
                  </a:lnTo>
                  <a:lnTo>
                    <a:pt x="0" y="38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pPr defTabSz="609585"/>
              <a:endParaRPr lang="zh-CN" altLang="en-US">
                <a:solidFill>
                  <a:prstClr val="black"/>
                </a:solidFill>
                <a:latin typeface="Calibri" panose="020F0502020204030204"/>
                <a:ea typeface="等线" panose="02010600030101010101" pitchFamily="2" charset="-122"/>
              </a:endParaRPr>
            </a:p>
          </p:txBody>
        </p:sp>
        <p:sp>
          <p:nvSpPr>
            <p:cNvPr id="26665" name="Freeform 9"/>
            <p:cNvSpPr>
              <a:spLocks/>
            </p:cNvSpPr>
            <p:nvPr/>
          </p:nvSpPr>
          <p:spPr bwMode="auto">
            <a:xfrm>
              <a:off x="95250" y="84137"/>
              <a:ext cx="622300" cy="608012"/>
            </a:xfrm>
            <a:custGeom>
              <a:avLst/>
              <a:gdLst>
                <a:gd name="T0" fmla="*/ 2147483647 w 392"/>
                <a:gd name="T1" fmla="*/ 0 h 383"/>
                <a:gd name="T2" fmla="*/ 2147483647 w 392"/>
                <a:gd name="T3" fmla="*/ 0 h 383"/>
                <a:gd name="T4" fmla="*/ 0 w 392"/>
                <a:gd name="T5" fmla="*/ 2147483647 h 383"/>
                <a:gd name="T6" fmla="*/ 2147483647 w 392"/>
                <a:gd name="T7" fmla="*/ 2147483647 h 383"/>
                <a:gd name="T8" fmla="*/ 2147483647 w 392"/>
                <a:gd name="T9" fmla="*/ 0 h 38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92" h="383">
                  <a:moveTo>
                    <a:pt x="392" y="0"/>
                  </a:moveTo>
                  <a:lnTo>
                    <a:pt x="392" y="0"/>
                  </a:lnTo>
                  <a:lnTo>
                    <a:pt x="0" y="383"/>
                  </a:lnTo>
                  <a:lnTo>
                    <a:pt x="392" y="383"/>
                  </a:lnTo>
                  <a:lnTo>
                    <a:pt x="392" y="0"/>
                  </a:lnTo>
                  <a:close/>
                </a:path>
              </a:pathLst>
            </a:custGeom>
            <a:solidFill>
              <a:srgbClr val="D84B3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09585"/>
              <a:endParaRPr lang="zh-CN" altLang="en-US">
                <a:solidFill>
                  <a:prstClr val="black"/>
                </a:solidFill>
                <a:latin typeface="Calibri" panose="020F0502020204030204"/>
                <a:ea typeface="等线" panose="02010600030101010101" pitchFamily="2" charset="-122"/>
              </a:endParaRPr>
            </a:p>
          </p:txBody>
        </p:sp>
        <p:sp>
          <p:nvSpPr>
            <p:cNvPr id="26666" name="Freeform 10"/>
            <p:cNvSpPr>
              <a:spLocks/>
            </p:cNvSpPr>
            <p:nvPr/>
          </p:nvSpPr>
          <p:spPr bwMode="auto">
            <a:xfrm>
              <a:off x="95250" y="84137"/>
              <a:ext cx="622300" cy="608012"/>
            </a:xfrm>
            <a:custGeom>
              <a:avLst/>
              <a:gdLst>
                <a:gd name="T0" fmla="*/ 2147483647 w 392"/>
                <a:gd name="T1" fmla="*/ 0 h 383"/>
                <a:gd name="T2" fmla="*/ 2147483647 w 392"/>
                <a:gd name="T3" fmla="*/ 0 h 383"/>
                <a:gd name="T4" fmla="*/ 0 w 392"/>
                <a:gd name="T5" fmla="*/ 2147483647 h 383"/>
                <a:gd name="T6" fmla="*/ 2147483647 w 392"/>
                <a:gd name="T7" fmla="*/ 2147483647 h 383"/>
                <a:gd name="T8" fmla="*/ 2147483647 w 392"/>
                <a:gd name="T9" fmla="*/ 0 h 38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92" h="383">
                  <a:moveTo>
                    <a:pt x="392" y="0"/>
                  </a:moveTo>
                  <a:lnTo>
                    <a:pt x="392" y="0"/>
                  </a:lnTo>
                  <a:lnTo>
                    <a:pt x="0" y="383"/>
                  </a:lnTo>
                  <a:lnTo>
                    <a:pt x="392" y="383"/>
                  </a:lnTo>
                  <a:lnTo>
                    <a:pt x="39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pPr defTabSz="609585"/>
              <a:endParaRPr lang="zh-CN" altLang="en-US">
                <a:solidFill>
                  <a:prstClr val="black"/>
                </a:solidFill>
                <a:latin typeface="Calibri" panose="020F0502020204030204"/>
                <a:ea typeface="等线" panose="02010600030101010101" pitchFamily="2" charset="-122"/>
              </a:endParaRPr>
            </a:p>
          </p:txBody>
        </p:sp>
      </p:grpSp>
      <p:grpSp>
        <p:nvGrpSpPr>
          <p:cNvPr id="26637" name="组合 63"/>
          <p:cNvGrpSpPr>
            <a:grpSpLocks/>
          </p:cNvGrpSpPr>
          <p:nvPr/>
        </p:nvGrpSpPr>
        <p:grpSpPr bwMode="auto">
          <a:xfrm>
            <a:off x="8139114" y="2444751"/>
            <a:ext cx="596900" cy="927100"/>
            <a:chOff x="0" y="0"/>
            <a:chExt cx="865188" cy="1343024"/>
          </a:xfrm>
        </p:grpSpPr>
        <p:sp>
          <p:nvSpPr>
            <p:cNvPr id="26655" name="Rectangle 5"/>
            <p:cNvSpPr>
              <a:spLocks noChangeArrowheads="1"/>
            </p:cNvSpPr>
            <p:nvPr/>
          </p:nvSpPr>
          <p:spPr bwMode="auto">
            <a:xfrm>
              <a:off x="728663" y="0"/>
              <a:ext cx="122238" cy="1343024"/>
            </a:xfrm>
            <a:prstGeom prst="rect">
              <a:avLst/>
            </a:prstGeom>
            <a:solidFill>
              <a:srgbClr val="B28F5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09585"/>
              <a:endParaRPr lang="zh-CN" altLang="en-US">
                <a:solidFill>
                  <a:srgbClr val="000000"/>
                </a:solidFill>
                <a:latin typeface="Calibri" panose="020F0502020204030204"/>
                <a:ea typeface="等线" panose="02010600030101010101" pitchFamily="2" charset="-122"/>
              </a:endParaRPr>
            </a:p>
          </p:txBody>
        </p:sp>
        <p:sp>
          <p:nvSpPr>
            <p:cNvPr id="26656" name="Rectangle 6"/>
            <p:cNvSpPr>
              <a:spLocks noChangeArrowheads="1"/>
            </p:cNvSpPr>
            <p:nvPr/>
          </p:nvSpPr>
          <p:spPr bwMode="auto">
            <a:xfrm>
              <a:off x="717550" y="84137"/>
              <a:ext cx="147638" cy="608012"/>
            </a:xfrm>
            <a:prstGeom prst="rect">
              <a:avLst/>
            </a:prstGeom>
            <a:solidFill>
              <a:srgbClr val="F96B5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09585"/>
              <a:endParaRPr lang="zh-CN" altLang="en-US">
                <a:solidFill>
                  <a:srgbClr val="000000"/>
                </a:solidFill>
                <a:latin typeface="Calibri" panose="020F0502020204030204"/>
                <a:ea typeface="等线" panose="02010600030101010101" pitchFamily="2" charset="-122"/>
              </a:endParaRPr>
            </a:p>
          </p:txBody>
        </p:sp>
        <p:sp>
          <p:nvSpPr>
            <p:cNvPr id="26657" name="Freeform 7"/>
            <p:cNvSpPr>
              <a:spLocks/>
            </p:cNvSpPr>
            <p:nvPr/>
          </p:nvSpPr>
          <p:spPr bwMode="auto">
            <a:xfrm>
              <a:off x="0" y="84137"/>
              <a:ext cx="717550" cy="608012"/>
            </a:xfrm>
            <a:custGeom>
              <a:avLst/>
              <a:gdLst>
                <a:gd name="T0" fmla="*/ 0 w 452"/>
                <a:gd name="T1" fmla="*/ 2147483647 h 383"/>
                <a:gd name="T2" fmla="*/ 2147483647 w 452"/>
                <a:gd name="T3" fmla="*/ 2147483647 h 383"/>
                <a:gd name="T4" fmla="*/ 2147483647 w 452"/>
                <a:gd name="T5" fmla="*/ 0 h 383"/>
                <a:gd name="T6" fmla="*/ 0 w 452"/>
                <a:gd name="T7" fmla="*/ 0 h 383"/>
                <a:gd name="T8" fmla="*/ 2147483647 w 452"/>
                <a:gd name="T9" fmla="*/ 2147483647 h 383"/>
                <a:gd name="T10" fmla="*/ 0 w 452"/>
                <a:gd name="T11" fmla="*/ 2147483647 h 38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52" h="383">
                  <a:moveTo>
                    <a:pt x="0" y="383"/>
                  </a:moveTo>
                  <a:lnTo>
                    <a:pt x="452" y="383"/>
                  </a:lnTo>
                  <a:lnTo>
                    <a:pt x="452" y="0"/>
                  </a:lnTo>
                  <a:lnTo>
                    <a:pt x="0" y="0"/>
                  </a:lnTo>
                  <a:lnTo>
                    <a:pt x="94" y="193"/>
                  </a:lnTo>
                  <a:lnTo>
                    <a:pt x="0" y="383"/>
                  </a:lnTo>
                  <a:close/>
                </a:path>
              </a:pathLst>
            </a:custGeom>
            <a:solidFill>
              <a:srgbClr val="EF533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09585"/>
              <a:endParaRPr lang="zh-CN" altLang="en-US">
                <a:solidFill>
                  <a:prstClr val="black"/>
                </a:solidFill>
                <a:latin typeface="Calibri" panose="020F0502020204030204"/>
                <a:ea typeface="等线" panose="02010600030101010101" pitchFamily="2" charset="-122"/>
              </a:endParaRPr>
            </a:p>
          </p:txBody>
        </p:sp>
        <p:sp>
          <p:nvSpPr>
            <p:cNvPr id="26658" name="Freeform 8"/>
            <p:cNvSpPr>
              <a:spLocks/>
            </p:cNvSpPr>
            <p:nvPr/>
          </p:nvSpPr>
          <p:spPr bwMode="auto">
            <a:xfrm>
              <a:off x="0" y="84137"/>
              <a:ext cx="717550" cy="608012"/>
            </a:xfrm>
            <a:custGeom>
              <a:avLst/>
              <a:gdLst>
                <a:gd name="T0" fmla="*/ 0 w 452"/>
                <a:gd name="T1" fmla="*/ 2147483647 h 383"/>
                <a:gd name="T2" fmla="*/ 2147483647 w 452"/>
                <a:gd name="T3" fmla="*/ 2147483647 h 383"/>
                <a:gd name="T4" fmla="*/ 2147483647 w 452"/>
                <a:gd name="T5" fmla="*/ 0 h 383"/>
                <a:gd name="T6" fmla="*/ 0 w 452"/>
                <a:gd name="T7" fmla="*/ 0 h 383"/>
                <a:gd name="T8" fmla="*/ 2147483647 w 452"/>
                <a:gd name="T9" fmla="*/ 2147483647 h 383"/>
                <a:gd name="T10" fmla="*/ 0 w 452"/>
                <a:gd name="T11" fmla="*/ 2147483647 h 38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52" h="383">
                  <a:moveTo>
                    <a:pt x="0" y="383"/>
                  </a:moveTo>
                  <a:lnTo>
                    <a:pt x="452" y="383"/>
                  </a:lnTo>
                  <a:lnTo>
                    <a:pt x="452" y="0"/>
                  </a:lnTo>
                  <a:lnTo>
                    <a:pt x="0" y="0"/>
                  </a:lnTo>
                  <a:lnTo>
                    <a:pt x="94" y="193"/>
                  </a:lnTo>
                  <a:lnTo>
                    <a:pt x="0" y="38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pPr defTabSz="609585"/>
              <a:endParaRPr lang="zh-CN" altLang="en-US">
                <a:solidFill>
                  <a:prstClr val="black"/>
                </a:solidFill>
                <a:latin typeface="Calibri" panose="020F0502020204030204"/>
                <a:ea typeface="等线" panose="02010600030101010101" pitchFamily="2" charset="-122"/>
              </a:endParaRPr>
            </a:p>
          </p:txBody>
        </p:sp>
        <p:sp>
          <p:nvSpPr>
            <p:cNvPr id="26659" name="Freeform 9"/>
            <p:cNvSpPr>
              <a:spLocks/>
            </p:cNvSpPr>
            <p:nvPr/>
          </p:nvSpPr>
          <p:spPr bwMode="auto">
            <a:xfrm>
              <a:off x="95250" y="84137"/>
              <a:ext cx="622300" cy="608012"/>
            </a:xfrm>
            <a:custGeom>
              <a:avLst/>
              <a:gdLst>
                <a:gd name="T0" fmla="*/ 2147483647 w 392"/>
                <a:gd name="T1" fmla="*/ 0 h 383"/>
                <a:gd name="T2" fmla="*/ 2147483647 w 392"/>
                <a:gd name="T3" fmla="*/ 0 h 383"/>
                <a:gd name="T4" fmla="*/ 0 w 392"/>
                <a:gd name="T5" fmla="*/ 2147483647 h 383"/>
                <a:gd name="T6" fmla="*/ 2147483647 w 392"/>
                <a:gd name="T7" fmla="*/ 2147483647 h 383"/>
                <a:gd name="T8" fmla="*/ 2147483647 w 392"/>
                <a:gd name="T9" fmla="*/ 0 h 38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92" h="383">
                  <a:moveTo>
                    <a:pt x="392" y="0"/>
                  </a:moveTo>
                  <a:lnTo>
                    <a:pt x="392" y="0"/>
                  </a:lnTo>
                  <a:lnTo>
                    <a:pt x="0" y="383"/>
                  </a:lnTo>
                  <a:lnTo>
                    <a:pt x="392" y="383"/>
                  </a:lnTo>
                  <a:lnTo>
                    <a:pt x="392" y="0"/>
                  </a:lnTo>
                  <a:close/>
                </a:path>
              </a:pathLst>
            </a:custGeom>
            <a:solidFill>
              <a:srgbClr val="D84B3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09585"/>
              <a:endParaRPr lang="zh-CN" altLang="en-US">
                <a:solidFill>
                  <a:prstClr val="black"/>
                </a:solidFill>
                <a:latin typeface="Calibri" panose="020F0502020204030204"/>
                <a:ea typeface="等线" panose="02010600030101010101" pitchFamily="2" charset="-122"/>
              </a:endParaRPr>
            </a:p>
          </p:txBody>
        </p:sp>
        <p:sp>
          <p:nvSpPr>
            <p:cNvPr id="26660" name="Freeform 10"/>
            <p:cNvSpPr>
              <a:spLocks/>
            </p:cNvSpPr>
            <p:nvPr/>
          </p:nvSpPr>
          <p:spPr bwMode="auto">
            <a:xfrm>
              <a:off x="95250" y="84137"/>
              <a:ext cx="622300" cy="608012"/>
            </a:xfrm>
            <a:custGeom>
              <a:avLst/>
              <a:gdLst>
                <a:gd name="T0" fmla="*/ 2147483647 w 392"/>
                <a:gd name="T1" fmla="*/ 0 h 383"/>
                <a:gd name="T2" fmla="*/ 2147483647 w 392"/>
                <a:gd name="T3" fmla="*/ 0 h 383"/>
                <a:gd name="T4" fmla="*/ 0 w 392"/>
                <a:gd name="T5" fmla="*/ 2147483647 h 383"/>
                <a:gd name="T6" fmla="*/ 2147483647 w 392"/>
                <a:gd name="T7" fmla="*/ 2147483647 h 383"/>
                <a:gd name="T8" fmla="*/ 2147483647 w 392"/>
                <a:gd name="T9" fmla="*/ 0 h 38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92" h="383">
                  <a:moveTo>
                    <a:pt x="392" y="0"/>
                  </a:moveTo>
                  <a:lnTo>
                    <a:pt x="392" y="0"/>
                  </a:lnTo>
                  <a:lnTo>
                    <a:pt x="0" y="383"/>
                  </a:lnTo>
                  <a:lnTo>
                    <a:pt x="392" y="383"/>
                  </a:lnTo>
                  <a:lnTo>
                    <a:pt x="39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pPr defTabSz="609585"/>
              <a:endParaRPr lang="zh-CN" altLang="en-US">
                <a:solidFill>
                  <a:prstClr val="black"/>
                </a:solidFill>
                <a:latin typeface="Calibri" panose="020F0502020204030204"/>
                <a:ea typeface="等线" panose="02010600030101010101" pitchFamily="2" charset="-122"/>
              </a:endParaRPr>
            </a:p>
          </p:txBody>
        </p:sp>
      </p:grpSp>
      <p:sp>
        <p:nvSpPr>
          <p:cNvPr id="26639" name="文本框 77"/>
          <p:cNvSpPr txBox="1">
            <a:spLocks noChangeArrowheads="1"/>
          </p:cNvSpPr>
          <p:nvPr/>
        </p:nvSpPr>
        <p:spPr bwMode="auto">
          <a:xfrm>
            <a:off x="4416943" y="4738358"/>
            <a:ext cx="205709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defTabSz="609585"/>
            <a:endParaRPr lang="zh-CN" altLang="en-US" sz="2800" b="1" dirty="0">
              <a:solidFill>
                <a:srgbClr val="404040"/>
              </a:solidFill>
              <a:latin typeface="微软雅黑" pitchFamily="34" charset="-122"/>
              <a:ea typeface="微软雅黑" pitchFamily="34" charset="-122"/>
            </a:endParaRPr>
          </a:p>
        </p:txBody>
      </p:sp>
      <p:sp>
        <p:nvSpPr>
          <p:cNvPr id="50" name="文本框 77">
            <a:extLst>
              <a:ext uri="{FF2B5EF4-FFF2-40B4-BE49-F238E27FC236}">
                <a16:creationId xmlns:a16="http://schemas.microsoft.com/office/drawing/2014/main" id="{940FC300-B443-48CF-AF28-38C31C5878A1}"/>
              </a:ext>
            </a:extLst>
          </p:cNvPr>
          <p:cNvSpPr txBox="1">
            <a:spLocks noChangeArrowheads="1"/>
          </p:cNvSpPr>
          <p:nvPr/>
        </p:nvSpPr>
        <p:spPr bwMode="auto">
          <a:xfrm>
            <a:off x="2923422" y="4057650"/>
            <a:ext cx="205709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defTabSz="609585"/>
            <a:r>
              <a:rPr lang="zh-CN" altLang="en-US" sz="2800" b="1" dirty="0">
                <a:solidFill>
                  <a:srgbClr val="404040"/>
                </a:solidFill>
                <a:latin typeface="微软雅黑" pitchFamily="34" charset="-122"/>
                <a:ea typeface="微软雅黑" pitchFamily="34" charset="-122"/>
              </a:rPr>
              <a:t>用户需求</a:t>
            </a:r>
          </a:p>
        </p:txBody>
      </p:sp>
      <p:sp>
        <p:nvSpPr>
          <p:cNvPr id="51" name="文本框 77">
            <a:extLst>
              <a:ext uri="{FF2B5EF4-FFF2-40B4-BE49-F238E27FC236}">
                <a16:creationId xmlns:a16="http://schemas.microsoft.com/office/drawing/2014/main" id="{4A6B13AB-5656-43AD-A549-D62C36F7A020}"/>
              </a:ext>
            </a:extLst>
          </p:cNvPr>
          <p:cNvSpPr txBox="1">
            <a:spLocks noChangeArrowheads="1"/>
          </p:cNvSpPr>
          <p:nvPr/>
        </p:nvSpPr>
        <p:spPr bwMode="auto">
          <a:xfrm>
            <a:off x="4528484" y="4738358"/>
            <a:ext cx="205709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defTabSz="609585"/>
            <a:r>
              <a:rPr lang="zh-CN" altLang="en-US" sz="2800" b="1" dirty="0">
                <a:solidFill>
                  <a:srgbClr val="404040"/>
                </a:solidFill>
                <a:latin typeface="微软雅黑" pitchFamily="34" charset="-122"/>
                <a:ea typeface="微软雅黑" pitchFamily="34" charset="-122"/>
              </a:rPr>
              <a:t>开发需求</a:t>
            </a:r>
          </a:p>
        </p:txBody>
      </p:sp>
      <p:sp>
        <p:nvSpPr>
          <p:cNvPr id="52" name="文本框 77">
            <a:extLst>
              <a:ext uri="{FF2B5EF4-FFF2-40B4-BE49-F238E27FC236}">
                <a16:creationId xmlns:a16="http://schemas.microsoft.com/office/drawing/2014/main" id="{825986E6-920D-48DF-834D-4FF9DBE9A9C0}"/>
              </a:ext>
            </a:extLst>
          </p:cNvPr>
          <p:cNvSpPr txBox="1">
            <a:spLocks noChangeArrowheads="1"/>
          </p:cNvSpPr>
          <p:nvPr/>
        </p:nvSpPr>
        <p:spPr bwMode="auto">
          <a:xfrm>
            <a:off x="6147735" y="4063152"/>
            <a:ext cx="205709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defTabSz="609585"/>
            <a:r>
              <a:rPr lang="zh-CN" altLang="en-US" sz="2800" b="1" dirty="0">
                <a:solidFill>
                  <a:srgbClr val="404040"/>
                </a:solidFill>
                <a:latin typeface="微软雅黑" pitchFamily="34" charset="-122"/>
                <a:ea typeface="微软雅黑" pitchFamily="34" charset="-122"/>
              </a:rPr>
              <a:t>功能分布</a:t>
            </a:r>
          </a:p>
        </p:txBody>
      </p:sp>
      <p:sp>
        <p:nvSpPr>
          <p:cNvPr id="53" name="文本框 77">
            <a:extLst>
              <a:ext uri="{FF2B5EF4-FFF2-40B4-BE49-F238E27FC236}">
                <a16:creationId xmlns:a16="http://schemas.microsoft.com/office/drawing/2014/main" id="{D18571E2-BD92-4ED7-BF65-F811C16A8350}"/>
              </a:ext>
            </a:extLst>
          </p:cNvPr>
          <p:cNvSpPr txBox="1">
            <a:spLocks noChangeArrowheads="1"/>
          </p:cNvSpPr>
          <p:nvPr/>
        </p:nvSpPr>
        <p:spPr bwMode="auto">
          <a:xfrm>
            <a:off x="7697610" y="4727735"/>
            <a:ext cx="205709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defTabSz="609585"/>
            <a:r>
              <a:rPr lang="zh-CN" altLang="en-US" sz="2800" b="1" dirty="0">
                <a:solidFill>
                  <a:srgbClr val="404040"/>
                </a:solidFill>
                <a:latin typeface="微软雅黑" pitchFamily="34" charset="-122"/>
                <a:ea typeface="微软雅黑" pitchFamily="34" charset="-122"/>
              </a:rPr>
              <a:t>技术实现</a:t>
            </a:r>
          </a:p>
        </p:txBody>
      </p:sp>
    </p:spTree>
    <p:extLst>
      <p:ext uri="{BB962C8B-B14F-4D97-AF65-F5344CB8AC3E}">
        <p14:creationId xmlns:p14="http://schemas.microsoft.com/office/powerpoint/2010/main" val="349734402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6627"/>
                                        </p:tgtEl>
                                        <p:attrNameLst>
                                          <p:attrName>style.visibility</p:attrName>
                                        </p:attrNameLst>
                                      </p:cBhvr>
                                      <p:to>
                                        <p:strVal val="visible"/>
                                      </p:to>
                                    </p:set>
                                    <p:animEffect transition="in" filter="wipe(left)">
                                      <p:cBhvr>
                                        <p:cTn id="7" dur="500"/>
                                        <p:tgtEl>
                                          <p:spTgt spid="26627"/>
                                        </p:tgtEl>
                                      </p:cBhvr>
                                    </p:animEffect>
                                  </p:childTnLst>
                                </p:cTn>
                              </p:par>
                              <p:par>
                                <p:cTn id="8" presetID="22" presetClass="entr" presetSubtype="8" fill="hold" nodeType="withEffect">
                                  <p:stCondLst>
                                    <p:cond delay="0"/>
                                  </p:stCondLst>
                                  <p:childTnLst>
                                    <p:set>
                                      <p:cBhvr>
                                        <p:cTn id="9" dur="1" fill="hold">
                                          <p:stCondLst>
                                            <p:cond delay="0"/>
                                          </p:stCondLst>
                                        </p:cTn>
                                        <p:tgtEl>
                                          <p:spTgt spid="26628"/>
                                        </p:tgtEl>
                                        <p:attrNameLst>
                                          <p:attrName>style.visibility</p:attrName>
                                        </p:attrNameLst>
                                      </p:cBhvr>
                                      <p:to>
                                        <p:strVal val="visible"/>
                                      </p:to>
                                    </p:set>
                                    <p:animEffect transition="in" filter="wipe(left)">
                                      <p:cBhvr>
                                        <p:cTn id="10" dur="500"/>
                                        <p:tgtEl>
                                          <p:spTgt spid="26628"/>
                                        </p:tgtEl>
                                      </p:cBhvr>
                                    </p:animEffect>
                                  </p:childTnLst>
                                </p:cTn>
                              </p:par>
                              <p:par>
                                <p:cTn id="11" presetID="22" presetClass="entr" presetSubtype="8" fill="hold" nodeType="withEffect">
                                  <p:stCondLst>
                                    <p:cond delay="0"/>
                                  </p:stCondLst>
                                  <p:childTnLst>
                                    <p:set>
                                      <p:cBhvr>
                                        <p:cTn id="12" dur="1" fill="hold">
                                          <p:stCondLst>
                                            <p:cond delay="0"/>
                                          </p:stCondLst>
                                        </p:cTn>
                                        <p:tgtEl>
                                          <p:spTgt spid="26629"/>
                                        </p:tgtEl>
                                        <p:attrNameLst>
                                          <p:attrName>style.visibility</p:attrName>
                                        </p:attrNameLst>
                                      </p:cBhvr>
                                      <p:to>
                                        <p:strVal val="visible"/>
                                      </p:to>
                                    </p:set>
                                    <p:animEffect transition="in" filter="wipe(left)">
                                      <p:cBhvr>
                                        <p:cTn id="13" dur="500"/>
                                        <p:tgtEl>
                                          <p:spTgt spid="26629"/>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27660"/>
                                        </p:tgtEl>
                                        <p:attrNameLst>
                                          <p:attrName>style.visibility</p:attrName>
                                        </p:attrNameLst>
                                      </p:cBhvr>
                                      <p:to>
                                        <p:strVal val="visible"/>
                                      </p:to>
                                    </p:set>
                                    <p:animEffect transition="in" filter="wipe(left)">
                                      <p:cBhvr>
                                        <p:cTn id="16" dur="500"/>
                                        <p:tgtEl>
                                          <p:spTgt spid="27660"/>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27661"/>
                                        </p:tgtEl>
                                        <p:attrNameLst>
                                          <p:attrName>style.visibility</p:attrName>
                                        </p:attrNameLst>
                                      </p:cBhvr>
                                      <p:to>
                                        <p:strVal val="visible"/>
                                      </p:to>
                                    </p:set>
                                    <p:animEffect transition="in" filter="wipe(left)">
                                      <p:cBhvr>
                                        <p:cTn id="19" dur="500"/>
                                        <p:tgtEl>
                                          <p:spTgt spid="27661"/>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27662"/>
                                        </p:tgtEl>
                                        <p:attrNameLst>
                                          <p:attrName>style.visibility</p:attrName>
                                        </p:attrNameLst>
                                      </p:cBhvr>
                                      <p:to>
                                        <p:strVal val="visible"/>
                                      </p:to>
                                    </p:set>
                                    <p:animEffect transition="in" filter="wipe(left)">
                                      <p:cBhvr>
                                        <p:cTn id="22" dur="500"/>
                                        <p:tgtEl>
                                          <p:spTgt spid="27662"/>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27663"/>
                                        </p:tgtEl>
                                        <p:attrNameLst>
                                          <p:attrName>style.visibility</p:attrName>
                                        </p:attrNameLst>
                                      </p:cBhvr>
                                      <p:to>
                                        <p:strVal val="visible"/>
                                      </p:to>
                                    </p:set>
                                    <p:animEffect transition="in" filter="wipe(left)">
                                      <p:cBhvr>
                                        <p:cTn id="25" dur="500"/>
                                        <p:tgtEl>
                                          <p:spTgt spid="27663"/>
                                        </p:tgtEl>
                                      </p:cBhvr>
                                    </p:animEffect>
                                  </p:childTnLst>
                                </p:cTn>
                              </p:par>
                              <p:par>
                                <p:cTn id="26" presetID="22" presetClass="entr" presetSubtype="8" fill="hold" nodeType="withEffect">
                                  <p:stCondLst>
                                    <p:cond delay="0"/>
                                  </p:stCondLst>
                                  <p:childTnLst>
                                    <p:set>
                                      <p:cBhvr>
                                        <p:cTn id="27" dur="1" fill="hold">
                                          <p:stCondLst>
                                            <p:cond delay="0"/>
                                          </p:stCondLst>
                                        </p:cTn>
                                        <p:tgtEl>
                                          <p:spTgt spid="26635"/>
                                        </p:tgtEl>
                                        <p:attrNameLst>
                                          <p:attrName>style.visibility</p:attrName>
                                        </p:attrNameLst>
                                      </p:cBhvr>
                                      <p:to>
                                        <p:strVal val="visible"/>
                                      </p:to>
                                    </p:set>
                                    <p:animEffect transition="in" filter="wipe(left)">
                                      <p:cBhvr>
                                        <p:cTn id="28" dur="500"/>
                                        <p:tgtEl>
                                          <p:spTgt spid="26635"/>
                                        </p:tgtEl>
                                      </p:cBhvr>
                                    </p:animEffect>
                                  </p:childTnLst>
                                </p:cTn>
                              </p:par>
                              <p:par>
                                <p:cTn id="29" presetID="22" presetClass="entr" presetSubtype="8" fill="hold" nodeType="withEffect">
                                  <p:stCondLst>
                                    <p:cond delay="0"/>
                                  </p:stCondLst>
                                  <p:childTnLst>
                                    <p:set>
                                      <p:cBhvr>
                                        <p:cTn id="30" dur="1" fill="hold">
                                          <p:stCondLst>
                                            <p:cond delay="0"/>
                                          </p:stCondLst>
                                        </p:cTn>
                                        <p:tgtEl>
                                          <p:spTgt spid="26636"/>
                                        </p:tgtEl>
                                        <p:attrNameLst>
                                          <p:attrName>style.visibility</p:attrName>
                                        </p:attrNameLst>
                                      </p:cBhvr>
                                      <p:to>
                                        <p:strVal val="visible"/>
                                      </p:to>
                                    </p:set>
                                    <p:animEffect transition="in" filter="wipe(left)">
                                      <p:cBhvr>
                                        <p:cTn id="31" dur="500"/>
                                        <p:tgtEl>
                                          <p:spTgt spid="26636"/>
                                        </p:tgtEl>
                                      </p:cBhvr>
                                    </p:animEffect>
                                  </p:childTnLst>
                                </p:cTn>
                              </p:par>
                              <p:par>
                                <p:cTn id="32" presetID="22" presetClass="entr" presetSubtype="8" fill="hold" nodeType="withEffect">
                                  <p:stCondLst>
                                    <p:cond delay="0"/>
                                  </p:stCondLst>
                                  <p:childTnLst>
                                    <p:set>
                                      <p:cBhvr>
                                        <p:cTn id="33" dur="1" fill="hold">
                                          <p:stCondLst>
                                            <p:cond delay="0"/>
                                          </p:stCondLst>
                                        </p:cTn>
                                        <p:tgtEl>
                                          <p:spTgt spid="26637"/>
                                        </p:tgtEl>
                                        <p:attrNameLst>
                                          <p:attrName>style.visibility</p:attrName>
                                        </p:attrNameLst>
                                      </p:cBhvr>
                                      <p:to>
                                        <p:strVal val="visible"/>
                                      </p:to>
                                    </p:set>
                                    <p:animEffect transition="in" filter="wipe(left)">
                                      <p:cBhvr>
                                        <p:cTn id="34" dur="500"/>
                                        <p:tgtEl>
                                          <p:spTgt spid="26637"/>
                                        </p:tgtEl>
                                      </p:cBhvr>
                                    </p:animEffect>
                                  </p:childTnLst>
                                </p:cTn>
                              </p:par>
                              <p:par>
                                <p:cTn id="35" presetID="22" presetClass="entr" presetSubtype="8" fill="hold" grpId="0" nodeType="withEffect" nodePh="1">
                                  <p:stCondLst>
                                    <p:cond delay="0"/>
                                  </p:stCondLst>
                                  <p:endCondLst>
                                    <p:cond evt="begin" delay="0">
                                      <p:tn val="35"/>
                                    </p:cond>
                                  </p:endCondLst>
                                  <p:childTnLst>
                                    <p:set>
                                      <p:cBhvr>
                                        <p:cTn id="36" dur="1" fill="hold">
                                          <p:stCondLst>
                                            <p:cond delay="0"/>
                                          </p:stCondLst>
                                        </p:cTn>
                                        <p:tgtEl>
                                          <p:spTgt spid="26639"/>
                                        </p:tgtEl>
                                        <p:attrNameLst>
                                          <p:attrName>style.visibility</p:attrName>
                                        </p:attrNameLst>
                                      </p:cBhvr>
                                      <p:to>
                                        <p:strVal val="visible"/>
                                      </p:to>
                                    </p:set>
                                    <p:animEffect transition="in" filter="wipe(left)">
                                      <p:cBhvr>
                                        <p:cTn id="37" dur="500"/>
                                        <p:tgtEl>
                                          <p:spTgt spid="26639"/>
                                        </p:tgtEl>
                                      </p:cBhvr>
                                    </p:animEffect>
                                  </p:childTnLst>
                                </p:cTn>
                              </p:par>
                              <p:par>
                                <p:cTn id="38" presetID="22" presetClass="entr" presetSubtype="8" fill="hold" grpId="0" nodeType="withEffect">
                                  <p:stCondLst>
                                    <p:cond delay="0"/>
                                  </p:stCondLst>
                                  <p:childTnLst>
                                    <p:set>
                                      <p:cBhvr>
                                        <p:cTn id="39" dur="1" fill="hold">
                                          <p:stCondLst>
                                            <p:cond delay="0"/>
                                          </p:stCondLst>
                                        </p:cTn>
                                        <p:tgtEl>
                                          <p:spTgt spid="50"/>
                                        </p:tgtEl>
                                        <p:attrNameLst>
                                          <p:attrName>style.visibility</p:attrName>
                                        </p:attrNameLst>
                                      </p:cBhvr>
                                      <p:to>
                                        <p:strVal val="visible"/>
                                      </p:to>
                                    </p:set>
                                    <p:animEffect transition="in" filter="wipe(left)">
                                      <p:cBhvr>
                                        <p:cTn id="40" dur="500"/>
                                        <p:tgtEl>
                                          <p:spTgt spid="50"/>
                                        </p:tgtEl>
                                      </p:cBhvr>
                                    </p:animEffect>
                                  </p:childTnLst>
                                </p:cTn>
                              </p:par>
                              <p:par>
                                <p:cTn id="41" presetID="22" presetClass="entr" presetSubtype="8" fill="hold" grpId="0" nodeType="withEffect">
                                  <p:stCondLst>
                                    <p:cond delay="0"/>
                                  </p:stCondLst>
                                  <p:childTnLst>
                                    <p:set>
                                      <p:cBhvr>
                                        <p:cTn id="42" dur="1" fill="hold">
                                          <p:stCondLst>
                                            <p:cond delay="0"/>
                                          </p:stCondLst>
                                        </p:cTn>
                                        <p:tgtEl>
                                          <p:spTgt spid="51"/>
                                        </p:tgtEl>
                                        <p:attrNameLst>
                                          <p:attrName>style.visibility</p:attrName>
                                        </p:attrNameLst>
                                      </p:cBhvr>
                                      <p:to>
                                        <p:strVal val="visible"/>
                                      </p:to>
                                    </p:set>
                                    <p:animEffect transition="in" filter="wipe(left)">
                                      <p:cBhvr>
                                        <p:cTn id="43" dur="500"/>
                                        <p:tgtEl>
                                          <p:spTgt spid="51"/>
                                        </p:tgtEl>
                                      </p:cBhvr>
                                    </p:animEffect>
                                  </p:childTnLst>
                                </p:cTn>
                              </p:par>
                              <p:par>
                                <p:cTn id="44" presetID="22" presetClass="entr" presetSubtype="8" fill="hold" grpId="0" nodeType="withEffect">
                                  <p:stCondLst>
                                    <p:cond delay="0"/>
                                  </p:stCondLst>
                                  <p:childTnLst>
                                    <p:set>
                                      <p:cBhvr>
                                        <p:cTn id="45" dur="1" fill="hold">
                                          <p:stCondLst>
                                            <p:cond delay="0"/>
                                          </p:stCondLst>
                                        </p:cTn>
                                        <p:tgtEl>
                                          <p:spTgt spid="52"/>
                                        </p:tgtEl>
                                        <p:attrNameLst>
                                          <p:attrName>style.visibility</p:attrName>
                                        </p:attrNameLst>
                                      </p:cBhvr>
                                      <p:to>
                                        <p:strVal val="visible"/>
                                      </p:to>
                                    </p:set>
                                    <p:animEffect transition="in" filter="wipe(left)">
                                      <p:cBhvr>
                                        <p:cTn id="46" dur="500"/>
                                        <p:tgtEl>
                                          <p:spTgt spid="52"/>
                                        </p:tgtEl>
                                      </p:cBhvr>
                                    </p:animEffect>
                                  </p:childTnLst>
                                </p:cTn>
                              </p:par>
                              <p:par>
                                <p:cTn id="47" presetID="22" presetClass="entr" presetSubtype="8" fill="hold" grpId="0" nodeType="withEffect">
                                  <p:stCondLst>
                                    <p:cond delay="0"/>
                                  </p:stCondLst>
                                  <p:childTnLst>
                                    <p:set>
                                      <p:cBhvr>
                                        <p:cTn id="48" dur="1" fill="hold">
                                          <p:stCondLst>
                                            <p:cond delay="0"/>
                                          </p:stCondLst>
                                        </p:cTn>
                                        <p:tgtEl>
                                          <p:spTgt spid="53"/>
                                        </p:tgtEl>
                                        <p:attrNameLst>
                                          <p:attrName>style.visibility</p:attrName>
                                        </p:attrNameLst>
                                      </p:cBhvr>
                                      <p:to>
                                        <p:strVal val="visible"/>
                                      </p:to>
                                    </p:set>
                                    <p:animEffect transition="in" filter="wipe(left)">
                                      <p:cBhvr>
                                        <p:cTn id="49"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60" grpId="0" animBg="1"/>
      <p:bldP spid="27661" grpId="0" animBg="1"/>
      <p:bldP spid="27662" grpId="0" animBg="1"/>
      <p:bldP spid="27663" grpId="0" animBg="1"/>
      <p:bldP spid="26639" grpId="0"/>
      <p:bldP spid="50" grpId="0"/>
      <p:bldP spid="51" grpId="0"/>
      <p:bldP spid="52" grpId="0"/>
      <p:bldP spid="5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任意多边形 2"/>
          <p:cNvSpPr>
            <a:spLocks/>
          </p:cNvSpPr>
          <p:nvPr/>
        </p:nvSpPr>
        <p:spPr bwMode="auto">
          <a:xfrm>
            <a:off x="-103771" y="4155037"/>
            <a:ext cx="12192000" cy="2644775"/>
          </a:xfrm>
          <a:custGeom>
            <a:avLst/>
            <a:gdLst>
              <a:gd name="T0" fmla="*/ 8360180 w 12192000"/>
              <a:gd name="T1" fmla="*/ 0 h 2644815"/>
              <a:gd name="T2" fmla="*/ 12192000 w 12192000"/>
              <a:gd name="T3" fmla="*/ 844900 h 2644815"/>
              <a:gd name="T4" fmla="*/ 12192000 w 12192000"/>
              <a:gd name="T5" fmla="*/ 2644655 h 2644815"/>
              <a:gd name="T6" fmla="*/ 0 w 12192000"/>
              <a:gd name="T7" fmla="*/ 2644655 h 2644815"/>
              <a:gd name="T8" fmla="*/ 0 w 12192000"/>
              <a:gd name="T9" fmla="*/ 1458323 h 2644815"/>
              <a:gd name="T10" fmla="*/ 144023 w 12192000"/>
              <a:gd name="T11" fmla="*/ 1451077 h 2644815"/>
              <a:gd name="T12" fmla="*/ 8360180 w 12192000"/>
              <a:gd name="T13" fmla="*/ 0 h 264481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192000" h="2644815">
                <a:moveTo>
                  <a:pt x="8360180" y="0"/>
                </a:moveTo>
                <a:lnTo>
                  <a:pt x="12192000" y="844952"/>
                </a:lnTo>
                <a:lnTo>
                  <a:pt x="12192000" y="2644815"/>
                </a:lnTo>
                <a:lnTo>
                  <a:pt x="0" y="2644815"/>
                </a:lnTo>
                <a:lnTo>
                  <a:pt x="0" y="1458411"/>
                </a:lnTo>
                <a:lnTo>
                  <a:pt x="144023" y="1451165"/>
                </a:lnTo>
                <a:lnTo>
                  <a:pt x="8360180" y="0"/>
                </a:lnTo>
                <a:close/>
              </a:path>
            </a:pathLst>
          </a:custGeom>
          <a:solidFill>
            <a:srgbClr val="404040"/>
          </a:solidFill>
          <a:ln w="25400" cap="flat" cmpd="sng">
            <a:solidFill>
              <a:srgbClr val="000000">
                <a:alpha val="0"/>
              </a:srgbClr>
            </a:solidFill>
            <a:round/>
            <a:headEnd/>
            <a:tailEnd/>
          </a:ln>
        </p:spPr>
        <p:txBody>
          <a:bodyPr lIns="0" tIns="0" rIns="0" bIns="0" anchor="ctr"/>
          <a:lstStyle/>
          <a:p>
            <a:pPr defTabSz="609585"/>
            <a:endParaRPr lang="zh-CN" altLang="en-US" dirty="0">
              <a:solidFill>
                <a:prstClr val="black"/>
              </a:solidFill>
              <a:latin typeface="Calibri" panose="020F0502020204030204"/>
              <a:ea typeface="等线" panose="02010600030101010101" pitchFamily="2" charset="-122"/>
            </a:endParaRPr>
          </a:p>
        </p:txBody>
      </p:sp>
      <p:sp>
        <p:nvSpPr>
          <p:cNvPr id="2" name="文本框 1">
            <a:extLst>
              <a:ext uri="{FF2B5EF4-FFF2-40B4-BE49-F238E27FC236}">
                <a16:creationId xmlns:a16="http://schemas.microsoft.com/office/drawing/2014/main" id="{B410664D-8FA9-4E04-98DC-C81EBE674EEE}"/>
              </a:ext>
            </a:extLst>
          </p:cNvPr>
          <p:cNvSpPr txBox="1"/>
          <p:nvPr/>
        </p:nvSpPr>
        <p:spPr>
          <a:xfrm>
            <a:off x="6985788" y="5237543"/>
            <a:ext cx="3118047" cy="769441"/>
          </a:xfrm>
          <a:prstGeom prst="rect">
            <a:avLst/>
          </a:prstGeom>
          <a:noFill/>
        </p:spPr>
        <p:txBody>
          <a:bodyPr wrap="square" rtlCol="0">
            <a:spAutoFit/>
          </a:bodyPr>
          <a:lstStyle/>
          <a:p>
            <a:r>
              <a:rPr lang="zh-CN" altLang="en-US" sz="4400" b="1" dirty="0">
                <a:solidFill>
                  <a:schemeClr val="bg1"/>
                </a:solidFill>
              </a:rPr>
              <a:t>用户需求</a:t>
            </a:r>
          </a:p>
        </p:txBody>
      </p:sp>
      <p:sp>
        <p:nvSpPr>
          <p:cNvPr id="3" name="文本框 2">
            <a:extLst>
              <a:ext uri="{FF2B5EF4-FFF2-40B4-BE49-F238E27FC236}">
                <a16:creationId xmlns:a16="http://schemas.microsoft.com/office/drawing/2014/main" id="{EA2518EF-3EA3-463B-A25B-444524C55107}"/>
              </a:ext>
            </a:extLst>
          </p:cNvPr>
          <p:cNvSpPr txBox="1"/>
          <p:nvPr/>
        </p:nvSpPr>
        <p:spPr>
          <a:xfrm>
            <a:off x="1091422" y="797510"/>
            <a:ext cx="9393898" cy="5262979"/>
          </a:xfrm>
          <a:prstGeom prst="rect">
            <a:avLst/>
          </a:prstGeom>
          <a:noFill/>
        </p:spPr>
        <p:txBody>
          <a:bodyPr wrap="square" rtlCol="0">
            <a:spAutoFit/>
          </a:bodyPr>
          <a:lstStyle/>
          <a:p>
            <a:r>
              <a:rPr lang="zh-CN" altLang="zh-CN" sz="2400" b="1" dirty="0"/>
              <a:t>统计</a:t>
            </a:r>
            <a:r>
              <a:rPr lang="en-US" altLang="zh-CN" sz="2400" b="1" dirty="0"/>
              <a:t>--</a:t>
            </a:r>
            <a:r>
              <a:rPr lang="zh-CN" altLang="zh-CN" sz="2400" b="1" dirty="0"/>
              <a:t>童</a:t>
            </a:r>
            <a:r>
              <a:rPr lang="en-US" altLang="zh-CN" sz="2400" b="1" dirty="0"/>
              <a:t>X:</a:t>
            </a:r>
            <a:r>
              <a:rPr lang="zh-CN" altLang="en-US" sz="1600" b="1" dirty="0">
                <a:hlinkClick r:id="rId2" action="ppaction://hlinkfile"/>
              </a:rPr>
              <a:t>项目计划</a:t>
            </a:r>
            <a:r>
              <a:rPr lang="en-US" altLang="zh-CN" sz="1600" b="1" dirty="0">
                <a:hlinkClick r:id="rId2" action="ppaction://hlinkfile"/>
              </a:rPr>
              <a:t>\</a:t>
            </a:r>
            <a:r>
              <a:rPr lang="zh-CN" altLang="en-US" sz="1600" b="1" dirty="0">
                <a:hlinkClick r:id="rId2" action="ppaction://hlinkfile"/>
              </a:rPr>
              <a:t>统计用户代表</a:t>
            </a:r>
            <a:r>
              <a:rPr lang="en-US" altLang="zh-CN" sz="1600" b="1" dirty="0">
                <a:hlinkClick r:id="rId2" action="ppaction://hlinkfile"/>
              </a:rPr>
              <a:t>.m4a</a:t>
            </a:r>
            <a:endParaRPr lang="zh-CN" altLang="zh-CN" sz="1600" b="1" dirty="0"/>
          </a:p>
          <a:p>
            <a:r>
              <a:rPr lang="zh-CN" altLang="zh-CN" sz="2400" dirty="0"/>
              <a:t>“对于书籍因为我个人的原因，书籍最多是外借，扔或者卖是不可能出现的，这样势必会出现无处安放的问题。” </a:t>
            </a:r>
            <a:r>
              <a:rPr lang="en-US" altLang="zh-CN" sz="2400" dirty="0"/>
              <a:t>  </a:t>
            </a:r>
          </a:p>
          <a:p>
            <a:r>
              <a:rPr lang="zh-CN" altLang="zh-CN" sz="2400" dirty="0">
                <a:solidFill>
                  <a:srgbClr val="FF0000"/>
                </a:solidFill>
              </a:rPr>
              <a:t>问题：大量堆积；无处安放</a:t>
            </a:r>
          </a:p>
          <a:p>
            <a:endParaRPr lang="en-US" altLang="zh-CN" sz="2000" dirty="0"/>
          </a:p>
          <a:p>
            <a:r>
              <a:rPr lang="zh-CN" altLang="zh-CN" sz="2400" b="1" dirty="0"/>
              <a:t>软工</a:t>
            </a:r>
            <a:r>
              <a:rPr lang="en-US" altLang="zh-CN" sz="2400" b="1" dirty="0"/>
              <a:t>—</a:t>
            </a:r>
            <a:r>
              <a:rPr lang="zh-CN" altLang="zh-CN" sz="2400" b="1" dirty="0"/>
              <a:t>李</a:t>
            </a:r>
            <a:r>
              <a:rPr lang="en-US" altLang="zh-CN" sz="2400" b="1" dirty="0"/>
              <a:t>XX:</a:t>
            </a:r>
            <a:r>
              <a:rPr lang="zh-CN" altLang="en-US" sz="1600" b="1" dirty="0">
                <a:hlinkClick r:id="rId3" action="ppaction://hlinkfile"/>
              </a:rPr>
              <a:t>项目计划</a:t>
            </a:r>
            <a:r>
              <a:rPr lang="en-US" altLang="zh-CN" sz="1600" b="1" dirty="0">
                <a:hlinkClick r:id="rId3" action="ppaction://hlinkfile"/>
              </a:rPr>
              <a:t>\</a:t>
            </a:r>
            <a:r>
              <a:rPr lang="zh-CN" altLang="en-US" sz="1600" b="1" dirty="0">
                <a:hlinkClick r:id="rId3" action="ppaction://hlinkfile"/>
              </a:rPr>
              <a:t>软工用户代表</a:t>
            </a:r>
            <a:r>
              <a:rPr lang="en-US" altLang="zh-CN" sz="1600" b="1" dirty="0">
                <a:hlinkClick r:id="rId3" action="ppaction://hlinkfile"/>
              </a:rPr>
              <a:t>.m4a</a:t>
            </a:r>
            <a:endParaRPr lang="zh-CN" altLang="zh-CN" sz="1600" b="1" dirty="0"/>
          </a:p>
          <a:p>
            <a:r>
              <a:rPr lang="en-US" altLang="zh-CN" sz="2000" dirty="0"/>
              <a:t> </a:t>
            </a:r>
            <a:r>
              <a:rPr lang="zh-CN" altLang="zh-CN" sz="2000" dirty="0"/>
              <a:t>“就是，最近确实对书籍有需求，比如我们要做小程序，我就需要去找相关的书学习 虽然图书馆有些能借到，但是从小养成的习惯，就很想在书上勾画，又碍于是图书馆的书，就不太好，然后我说去闲鱼买旧书，但又没有，就很烦。”</a:t>
            </a:r>
          </a:p>
          <a:p>
            <a:r>
              <a:rPr lang="zh-CN" altLang="zh-CN" sz="2000" dirty="0"/>
              <a:t>“另外有些图书馆的书都被借走了，我就只有选择其他的书。”</a:t>
            </a:r>
            <a:endParaRPr lang="en-US" altLang="zh-CN" sz="2000" dirty="0"/>
          </a:p>
          <a:p>
            <a:r>
              <a:rPr lang="en-US" altLang="zh-CN" sz="2000" dirty="0">
                <a:solidFill>
                  <a:srgbClr val="FF0000"/>
                </a:solidFill>
              </a:rPr>
              <a:t> </a:t>
            </a:r>
            <a:r>
              <a:rPr lang="zh-CN" altLang="zh-CN" sz="2000" dirty="0">
                <a:solidFill>
                  <a:srgbClr val="FF0000"/>
                </a:solidFill>
              </a:rPr>
              <a:t>问题：</a:t>
            </a:r>
            <a:r>
              <a:rPr lang="zh-CN" altLang="en-US" sz="2000" dirty="0">
                <a:solidFill>
                  <a:srgbClr val="FF0000"/>
                </a:solidFill>
              </a:rPr>
              <a:t>对旧书的需求</a:t>
            </a:r>
            <a:endParaRPr lang="en-US" altLang="zh-CN" sz="2000" dirty="0">
              <a:solidFill>
                <a:srgbClr val="FF0000"/>
              </a:solidFill>
            </a:endParaRPr>
          </a:p>
          <a:p>
            <a:r>
              <a:rPr lang="en-US" altLang="zh-CN" sz="2000" dirty="0">
                <a:solidFill>
                  <a:srgbClr val="FF0000"/>
                </a:solidFill>
              </a:rPr>
              <a:t>              </a:t>
            </a:r>
            <a:r>
              <a:rPr lang="zh-CN" altLang="en-US" sz="2000" dirty="0">
                <a:solidFill>
                  <a:srgbClr val="FF0000"/>
                </a:solidFill>
              </a:rPr>
              <a:t>方便些的需求</a:t>
            </a:r>
            <a:endParaRPr lang="en-US" altLang="zh-CN" sz="2000" dirty="0">
              <a:solidFill>
                <a:srgbClr val="FF0000"/>
              </a:solidFill>
            </a:endParaRPr>
          </a:p>
          <a:p>
            <a:endParaRPr lang="zh-CN" altLang="zh-CN" sz="2000" dirty="0"/>
          </a:p>
          <a:p>
            <a:endParaRPr lang="en-US" altLang="zh-CN" sz="2000" dirty="0"/>
          </a:p>
          <a:p>
            <a:endParaRPr lang="en-US" altLang="zh-CN" dirty="0"/>
          </a:p>
          <a:p>
            <a:endParaRPr lang="zh-CN" altLang="en-US" dirty="0"/>
          </a:p>
        </p:txBody>
      </p:sp>
      <p:sp>
        <p:nvSpPr>
          <p:cNvPr id="4" name="文本框 3">
            <a:extLst>
              <a:ext uri="{FF2B5EF4-FFF2-40B4-BE49-F238E27FC236}">
                <a16:creationId xmlns:a16="http://schemas.microsoft.com/office/drawing/2014/main" id="{B2551AE4-7289-4D7D-8019-4EE0A7BACF89}"/>
              </a:ext>
            </a:extLst>
          </p:cNvPr>
          <p:cNvSpPr txBox="1"/>
          <p:nvPr/>
        </p:nvSpPr>
        <p:spPr>
          <a:xfrm>
            <a:off x="444689" y="233189"/>
            <a:ext cx="184731" cy="646331"/>
          </a:xfrm>
          <a:prstGeom prst="rect">
            <a:avLst/>
          </a:prstGeom>
          <a:noFill/>
        </p:spPr>
        <p:txBody>
          <a:bodyPr wrap="none" rtlCol="0">
            <a:spAutoFit/>
          </a:bodyPr>
          <a:lstStyle/>
          <a:p>
            <a:endParaRPr lang="zh-CN" altLang="zh-CN" dirty="0"/>
          </a:p>
          <a:p>
            <a:endParaRPr lang="zh-CN" altLang="en-US" dirty="0"/>
          </a:p>
        </p:txBody>
      </p:sp>
      <p:pic>
        <p:nvPicPr>
          <p:cNvPr id="20" name="组合 35">
            <a:extLst>
              <a:ext uri="{FF2B5EF4-FFF2-40B4-BE49-F238E27FC236}">
                <a16:creationId xmlns:a16="http://schemas.microsoft.com/office/drawing/2014/main" id="{84F7A289-4FFC-475D-9ED3-A18C3A0DFB51}"/>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9420" y="2619028"/>
            <a:ext cx="409575" cy="1030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组合 47">
            <a:extLst>
              <a:ext uri="{FF2B5EF4-FFF2-40B4-BE49-F238E27FC236}">
                <a16:creationId xmlns:a16="http://schemas.microsoft.com/office/drawing/2014/main" id="{D7866C96-9599-4ECE-BBC4-7B5E634CBDD7}"/>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6427" y="870097"/>
            <a:ext cx="407987" cy="1030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9712204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9938"/>
                                        </p:tgtEl>
                                        <p:attrNameLst>
                                          <p:attrName>style.visibility</p:attrName>
                                        </p:attrNameLst>
                                      </p:cBhvr>
                                      <p:to>
                                        <p:strVal val="visible"/>
                                      </p:to>
                                    </p:set>
                                    <p:animEffect transition="in" filter="fade">
                                      <p:cBhvr>
                                        <p:cTn id="7" dur="1000"/>
                                        <p:tgtEl>
                                          <p:spTgt spid="39938"/>
                                        </p:tgtEl>
                                      </p:cBhvr>
                                    </p:animEffect>
                                    <p:anim calcmode="lin" valueType="num">
                                      <p:cBhvr>
                                        <p:cTn id="8" dur="1000" fill="hold"/>
                                        <p:tgtEl>
                                          <p:spTgt spid="39938"/>
                                        </p:tgtEl>
                                        <p:attrNameLst>
                                          <p:attrName>ppt_x</p:attrName>
                                        </p:attrNameLst>
                                      </p:cBhvr>
                                      <p:tavLst>
                                        <p:tav tm="0">
                                          <p:val>
                                            <p:strVal val="#ppt_x"/>
                                          </p:val>
                                        </p:tav>
                                        <p:tav tm="100000">
                                          <p:val>
                                            <p:strVal val="#ppt_x"/>
                                          </p:val>
                                        </p:tav>
                                      </p:tavLst>
                                    </p:anim>
                                    <p:anim calcmode="lin" valueType="num">
                                      <p:cBhvr>
                                        <p:cTn id="9" dur="1000" fill="hold"/>
                                        <p:tgtEl>
                                          <p:spTgt spid="39938"/>
                                        </p:tgtEl>
                                        <p:attrNameLst>
                                          <p:attrName>ppt_y</p:attrName>
                                        </p:attrNameLst>
                                      </p:cBhvr>
                                      <p:tavLst>
                                        <p:tav tm="0">
                                          <p:val>
                                            <p:strVal val="#ppt_y+.1"/>
                                          </p:val>
                                        </p:tav>
                                        <p:tav tm="100000">
                                          <p:val>
                                            <p:strVal val="#ppt_y"/>
                                          </p:val>
                                        </p:tav>
                                      </p:tavLst>
                                    </p:anim>
                                  </p:childTnLst>
                                </p:cTn>
                              </p:par>
                              <p:par>
                                <p:cTn id="10" presetID="10" presetClass="entr" presetSubtype="0" fill="hold" nodeType="with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par>
                                <p:cTn id="13" presetID="10" presetClass="entr" presetSubtype="0" fill="hold" nodeType="with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38"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任意多边形 2"/>
          <p:cNvSpPr>
            <a:spLocks/>
          </p:cNvSpPr>
          <p:nvPr/>
        </p:nvSpPr>
        <p:spPr bwMode="auto">
          <a:xfrm>
            <a:off x="-62475" y="4213225"/>
            <a:ext cx="12192000" cy="2644775"/>
          </a:xfrm>
          <a:custGeom>
            <a:avLst/>
            <a:gdLst>
              <a:gd name="T0" fmla="*/ 8360180 w 12192000"/>
              <a:gd name="T1" fmla="*/ 0 h 2644815"/>
              <a:gd name="T2" fmla="*/ 12192000 w 12192000"/>
              <a:gd name="T3" fmla="*/ 844900 h 2644815"/>
              <a:gd name="T4" fmla="*/ 12192000 w 12192000"/>
              <a:gd name="T5" fmla="*/ 2644655 h 2644815"/>
              <a:gd name="T6" fmla="*/ 0 w 12192000"/>
              <a:gd name="T7" fmla="*/ 2644655 h 2644815"/>
              <a:gd name="T8" fmla="*/ 0 w 12192000"/>
              <a:gd name="T9" fmla="*/ 1458323 h 2644815"/>
              <a:gd name="T10" fmla="*/ 144023 w 12192000"/>
              <a:gd name="T11" fmla="*/ 1451077 h 2644815"/>
              <a:gd name="T12" fmla="*/ 8360180 w 12192000"/>
              <a:gd name="T13" fmla="*/ 0 h 264481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192000" h="2644815">
                <a:moveTo>
                  <a:pt x="8360180" y="0"/>
                </a:moveTo>
                <a:lnTo>
                  <a:pt x="12192000" y="844952"/>
                </a:lnTo>
                <a:lnTo>
                  <a:pt x="12192000" y="2644815"/>
                </a:lnTo>
                <a:lnTo>
                  <a:pt x="0" y="2644815"/>
                </a:lnTo>
                <a:lnTo>
                  <a:pt x="0" y="1458411"/>
                </a:lnTo>
                <a:lnTo>
                  <a:pt x="144023" y="1451165"/>
                </a:lnTo>
                <a:lnTo>
                  <a:pt x="8360180" y="0"/>
                </a:lnTo>
                <a:close/>
              </a:path>
            </a:pathLst>
          </a:custGeom>
          <a:solidFill>
            <a:srgbClr val="404040"/>
          </a:solidFill>
          <a:ln w="25400" cap="flat" cmpd="sng">
            <a:solidFill>
              <a:srgbClr val="000000">
                <a:alpha val="0"/>
              </a:srgbClr>
            </a:solidFill>
            <a:round/>
            <a:headEnd/>
            <a:tailEnd/>
          </a:ln>
        </p:spPr>
        <p:txBody>
          <a:bodyPr lIns="0" tIns="0" rIns="0" bIns="0" anchor="ctr"/>
          <a:lstStyle/>
          <a:p>
            <a:pPr defTabSz="609585"/>
            <a:endParaRPr lang="zh-CN" altLang="en-US" dirty="0">
              <a:solidFill>
                <a:prstClr val="black"/>
              </a:solidFill>
              <a:latin typeface="Calibri" panose="020F0502020204030204"/>
              <a:ea typeface="等线" panose="02010600030101010101" pitchFamily="2" charset="-122"/>
            </a:endParaRPr>
          </a:p>
        </p:txBody>
      </p:sp>
      <p:sp>
        <p:nvSpPr>
          <p:cNvPr id="2" name="文本框 1">
            <a:extLst>
              <a:ext uri="{FF2B5EF4-FFF2-40B4-BE49-F238E27FC236}">
                <a16:creationId xmlns:a16="http://schemas.microsoft.com/office/drawing/2014/main" id="{B410664D-8FA9-4E04-98DC-C81EBE674EEE}"/>
              </a:ext>
            </a:extLst>
          </p:cNvPr>
          <p:cNvSpPr txBox="1"/>
          <p:nvPr/>
        </p:nvSpPr>
        <p:spPr>
          <a:xfrm>
            <a:off x="6985788" y="5237543"/>
            <a:ext cx="3118047" cy="769441"/>
          </a:xfrm>
          <a:prstGeom prst="rect">
            <a:avLst/>
          </a:prstGeom>
          <a:noFill/>
        </p:spPr>
        <p:txBody>
          <a:bodyPr wrap="square" rtlCol="0">
            <a:spAutoFit/>
          </a:bodyPr>
          <a:lstStyle/>
          <a:p>
            <a:r>
              <a:rPr lang="zh-CN" altLang="en-US" sz="4400" b="1" dirty="0">
                <a:solidFill>
                  <a:schemeClr val="bg1"/>
                </a:solidFill>
              </a:rPr>
              <a:t>用户需求</a:t>
            </a:r>
          </a:p>
        </p:txBody>
      </p:sp>
      <p:sp>
        <p:nvSpPr>
          <p:cNvPr id="3" name="文本框 2">
            <a:extLst>
              <a:ext uri="{FF2B5EF4-FFF2-40B4-BE49-F238E27FC236}">
                <a16:creationId xmlns:a16="http://schemas.microsoft.com/office/drawing/2014/main" id="{EA2518EF-3EA3-463B-A25B-444524C55107}"/>
              </a:ext>
            </a:extLst>
          </p:cNvPr>
          <p:cNvSpPr txBox="1"/>
          <p:nvPr/>
        </p:nvSpPr>
        <p:spPr>
          <a:xfrm>
            <a:off x="1076914" y="1097948"/>
            <a:ext cx="9393898" cy="4247317"/>
          </a:xfrm>
          <a:prstGeom prst="rect">
            <a:avLst/>
          </a:prstGeom>
          <a:noFill/>
        </p:spPr>
        <p:txBody>
          <a:bodyPr wrap="square" rtlCol="0">
            <a:spAutoFit/>
          </a:bodyPr>
          <a:lstStyle/>
          <a:p>
            <a:r>
              <a:rPr lang="zh-CN" altLang="zh-CN" sz="2400" b="1" dirty="0"/>
              <a:t>统计</a:t>
            </a:r>
            <a:r>
              <a:rPr lang="en-US" altLang="zh-CN" sz="2400" b="1" dirty="0"/>
              <a:t>--</a:t>
            </a:r>
            <a:r>
              <a:rPr lang="zh-CN" altLang="zh-CN" sz="2400" b="1" dirty="0"/>
              <a:t>童</a:t>
            </a:r>
            <a:r>
              <a:rPr lang="en-US" altLang="zh-CN" sz="2400" b="1" dirty="0"/>
              <a:t>X:</a:t>
            </a:r>
            <a:endParaRPr lang="zh-CN" altLang="zh-CN" sz="2400" b="1" dirty="0"/>
          </a:p>
          <a:p>
            <a:r>
              <a:rPr lang="en-US" altLang="zh-CN" dirty="0"/>
              <a:t>“</a:t>
            </a:r>
            <a:r>
              <a:rPr lang="zh-CN" altLang="zh-CN" dirty="0"/>
              <a:t>还有一个就是书籍如果外借我会担心会不会被弄坏的问题，对于软件的话，我希望有一个分类以后的推荐功能，或者不定时的专题推荐 </a:t>
            </a:r>
            <a:r>
              <a:rPr lang="en-US" altLang="zh-CN" dirty="0"/>
              <a:t> “</a:t>
            </a:r>
            <a:endParaRPr lang="zh-CN" altLang="zh-CN" dirty="0"/>
          </a:p>
          <a:p>
            <a:r>
              <a:rPr lang="en-US" altLang="zh-CN" dirty="0"/>
              <a:t>                  </a:t>
            </a:r>
            <a:r>
              <a:rPr lang="zh-CN" altLang="en-US" dirty="0">
                <a:solidFill>
                  <a:srgbClr val="FF0000"/>
                </a:solidFill>
              </a:rPr>
              <a:t>需求</a:t>
            </a:r>
            <a:r>
              <a:rPr lang="zh-CN" altLang="zh-CN" dirty="0">
                <a:solidFill>
                  <a:srgbClr val="FF0000"/>
                </a:solidFill>
              </a:rPr>
              <a:t>：借出，甚至送出， 最好可以卖出</a:t>
            </a:r>
          </a:p>
          <a:p>
            <a:endParaRPr lang="en-US" altLang="zh-CN" sz="2000" dirty="0"/>
          </a:p>
          <a:p>
            <a:r>
              <a:rPr lang="zh-CN" altLang="zh-CN" sz="2400" b="1" dirty="0"/>
              <a:t>软工</a:t>
            </a:r>
            <a:r>
              <a:rPr lang="en-US" altLang="zh-CN" sz="2400" b="1" dirty="0"/>
              <a:t>—</a:t>
            </a:r>
            <a:r>
              <a:rPr lang="zh-CN" altLang="zh-CN" sz="2400" b="1" dirty="0"/>
              <a:t>李</a:t>
            </a:r>
            <a:r>
              <a:rPr lang="en-US" altLang="zh-CN" sz="2400" b="1" dirty="0"/>
              <a:t>XX:</a:t>
            </a:r>
            <a:endParaRPr lang="zh-CN" altLang="zh-CN" sz="2400" b="1" dirty="0"/>
          </a:p>
          <a:p>
            <a:r>
              <a:rPr lang="en-US" altLang="zh-CN" dirty="0"/>
              <a:t>“</a:t>
            </a:r>
            <a:r>
              <a:rPr lang="zh-CN" altLang="zh-CN" dirty="0"/>
              <a:t>就拿书籍交易来说的话，最好能直接在平台上进行交易，然后最好像闲鱼有个会话窗口，能进行买卖双方的交流。</a:t>
            </a:r>
          </a:p>
          <a:p>
            <a:r>
              <a:rPr lang="zh-CN" altLang="zh-CN" dirty="0"/>
              <a:t>然后就是能有个制度</a:t>
            </a:r>
            <a:r>
              <a:rPr lang="zh-CN" altLang="en-US" dirty="0"/>
              <a:t>，</a:t>
            </a:r>
            <a:r>
              <a:rPr lang="zh-CN" altLang="zh-CN" dirty="0"/>
              <a:t>毕竟现在很多鸽子，另外就是 我对交互美工这方面可能比较看重 如果界面很好看交互体验很好 那肯定很加分</a:t>
            </a:r>
            <a:r>
              <a:rPr lang="en-US" altLang="zh-CN" dirty="0"/>
              <a:t>”</a:t>
            </a:r>
            <a:endParaRPr lang="zh-CN" altLang="zh-CN" dirty="0"/>
          </a:p>
          <a:p>
            <a:r>
              <a:rPr lang="en-US" altLang="zh-CN" sz="2000" dirty="0"/>
              <a:t>               </a:t>
            </a:r>
            <a:r>
              <a:rPr lang="zh-CN" altLang="en-US" sz="2000" dirty="0">
                <a:solidFill>
                  <a:srgbClr val="FF0000"/>
                </a:solidFill>
              </a:rPr>
              <a:t>需求：用户沟通</a:t>
            </a:r>
            <a:r>
              <a:rPr lang="zh-CN" altLang="en-US" sz="2000">
                <a:solidFill>
                  <a:srgbClr val="FF0000"/>
                </a:solidFill>
              </a:rPr>
              <a:t>方便；制度需求；美观</a:t>
            </a:r>
            <a:endParaRPr lang="zh-CN" altLang="zh-CN" sz="2000" dirty="0"/>
          </a:p>
          <a:p>
            <a:endParaRPr lang="en-US" altLang="zh-CN" sz="2000" dirty="0"/>
          </a:p>
          <a:p>
            <a:endParaRPr lang="en-US" altLang="zh-CN" dirty="0"/>
          </a:p>
          <a:p>
            <a:endParaRPr lang="zh-CN" altLang="en-US" dirty="0"/>
          </a:p>
        </p:txBody>
      </p:sp>
      <p:sp>
        <p:nvSpPr>
          <p:cNvPr id="4" name="文本框 3">
            <a:extLst>
              <a:ext uri="{FF2B5EF4-FFF2-40B4-BE49-F238E27FC236}">
                <a16:creationId xmlns:a16="http://schemas.microsoft.com/office/drawing/2014/main" id="{67716595-0E66-45CC-BC5F-F7F04DC38418}"/>
              </a:ext>
            </a:extLst>
          </p:cNvPr>
          <p:cNvSpPr txBox="1"/>
          <p:nvPr/>
        </p:nvSpPr>
        <p:spPr>
          <a:xfrm>
            <a:off x="475807" y="291124"/>
            <a:ext cx="2459187" cy="461665"/>
          </a:xfrm>
          <a:prstGeom prst="rect">
            <a:avLst/>
          </a:prstGeom>
          <a:noFill/>
        </p:spPr>
        <p:txBody>
          <a:bodyPr wrap="square" rtlCol="0">
            <a:spAutoFit/>
          </a:bodyPr>
          <a:lstStyle/>
          <a:p>
            <a:r>
              <a:rPr lang="zh-CN" altLang="zh-CN" sz="2400" b="1" dirty="0"/>
              <a:t>对于平台的希望：</a:t>
            </a:r>
          </a:p>
        </p:txBody>
      </p:sp>
      <p:pic>
        <p:nvPicPr>
          <p:cNvPr id="20" name="组合 35">
            <a:extLst>
              <a:ext uri="{FF2B5EF4-FFF2-40B4-BE49-F238E27FC236}">
                <a16:creationId xmlns:a16="http://schemas.microsoft.com/office/drawing/2014/main" id="{D6B7E6CE-5E9F-4EA5-B290-6BC03F3DCDD3}"/>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7450" y="2586987"/>
            <a:ext cx="409575" cy="1030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组合 47">
            <a:extLst>
              <a:ext uri="{FF2B5EF4-FFF2-40B4-BE49-F238E27FC236}">
                <a16:creationId xmlns:a16="http://schemas.microsoft.com/office/drawing/2014/main" id="{6B349E32-3F24-43E4-9A1B-4CF13F948927}"/>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7450" y="1097948"/>
            <a:ext cx="407987" cy="1030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6319073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9938"/>
                                        </p:tgtEl>
                                        <p:attrNameLst>
                                          <p:attrName>style.visibility</p:attrName>
                                        </p:attrNameLst>
                                      </p:cBhvr>
                                      <p:to>
                                        <p:strVal val="visible"/>
                                      </p:to>
                                    </p:set>
                                    <p:animEffect transition="in" filter="fade">
                                      <p:cBhvr>
                                        <p:cTn id="7" dur="1000"/>
                                        <p:tgtEl>
                                          <p:spTgt spid="39938"/>
                                        </p:tgtEl>
                                      </p:cBhvr>
                                    </p:animEffect>
                                    <p:anim calcmode="lin" valueType="num">
                                      <p:cBhvr>
                                        <p:cTn id="8" dur="1000" fill="hold"/>
                                        <p:tgtEl>
                                          <p:spTgt spid="39938"/>
                                        </p:tgtEl>
                                        <p:attrNameLst>
                                          <p:attrName>ppt_x</p:attrName>
                                        </p:attrNameLst>
                                      </p:cBhvr>
                                      <p:tavLst>
                                        <p:tav tm="0">
                                          <p:val>
                                            <p:strVal val="#ppt_x"/>
                                          </p:val>
                                        </p:tav>
                                        <p:tav tm="100000">
                                          <p:val>
                                            <p:strVal val="#ppt_x"/>
                                          </p:val>
                                        </p:tav>
                                      </p:tavLst>
                                    </p:anim>
                                    <p:anim calcmode="lin" valueType="num">
                                      <p:cBhvr>
                                        <p:cTn id="9" dur="1000" fill="hold"/>
                                        <p:tgtEl>
                                          <p:spTgt spid="39938"/>
                                        </p:tgtEl>
                                        <p:attrNameLst>
                                          <p:attrName>ppt_y</p:attrName>
                                        </p:attrNameLst>
                                      </p:cBhvr>
                                      <p:tavLst>
                                        <p:tav tm="0">
                                          <p:val>
                                            <p:strVal val="#ppt_y+.1"/>
                                          </p:val>
                                        </p:tav>
                                        <p:tav tm="100000">
                                          <p:val>
                                            <p:strVal val="#ppt_y"/>
                                          </p:val>
                                        </p:tav>
                                      </p:tavLst>
                                    </p:anim>
                                  </p:childTnLst>
                                </p:cTn>
                              </p:par>
                              <p:par>
                                <p:cTn id="10" presetID="10" presetClass="entr" presetSubtype="0" fill="hold" nodeType="with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par>
                                <p:cTn id="13" presetID="10" presetClass="entr" presetSubtype="0" fill="hold" nodeType="with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38"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任意多边形 2"/>
          <p:cNvSpPr>
            <a:spLocks/>
          </p:cNvSpPr>
          <p:nvPr/>
        </p:nvSpPr>
        <p:spPr bwMode="auto">
          <a:xfrm>
            <a:off x="0" y="4171930"/>
            <a:ext cx="12192000" cy="2644775"/>
          </a:xfrm>
          <a:custGeom>
            <a:avLst/>
            <a:gdLst>
              <a:gd name="T0" fmla="*/ 8360180 w 12192000"/>
              <a:gd name="T1" fmla="*/ 0 h 2644815"/>
              <a:gd name="T2" fmla="*/ 12192000 w 12192000"/>
              <a:gd name="T3" fmla="*/ 844900 h 2644815"/>
              <a:gd name="T4" fmla="*/ 12192000 w 12192000"/>
              <a:gd name="T5" fmla="*/ 2644655 h 2644815"/>
              <a:gd name="T6" fmla="*/ 0 w 12192000"/>
              <a:gd name="T7" fmla="*/ 2644655 h 2644815"/>
              <a:gd name="T8" fmla="*/ 0 w 12192000"/>
              <a:gd name="T9" fmla="*/ 1458323 h 2644815"/>
              <a:gd name="T10" fmla="*/ 144023 w 12192000"/>
              <a:gd name="T11" fmla="*/ 1451077 h 2644815"/>
              <a:gd name="T12" fmla="*/ 8360180 w 12192000"/>
              <a:gd name="T13" fmla="*/ 0 h 264481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192000" h="2644815">
                <a:moveTo>
                  <a:pt x="8360180" y="0"/>
                </a:moveTo>
                <a:lnTo>
                  <a:pt x="12192000" y="844952"/>
                </a:lnTo>
                <a:lnTo>
                  <a:pt x="12192000" y="2644815"/>
                </a:lnTo>
                <a:lnTo>
                  <a:pt x="0" y="2644815"/>
                </a:lnTo>
                <a:lnTo>
                  <a:pt x="0" y="1458411"/>
                </a:lnTo>
                <a:lnTo>
                  <a:pt x="144023" y="1451165"/>
                </a:lnTo>
                <a:lnTo>
                  <a:pt x="8360180" y="0"/>
                </a:lnTo>
                <a:close/>
              </a:path>
            </a:pathLst>
          </a:custGeom>
          <a:solidFill>
            <a:srgbClr val="404040"/>
          </a:solidFill>
          <a:ln w="25400" cap="flat" cmpd="sng">
            <a:solidFill>
              <a:srgbClr val="000000">
                <a:alpha val="0"/>
              </a:srgbClr>
            </a:solidFill>
            <a:round/>
            <a:headEnd/>
            <a:tailEnd/>
          </a:ln>
        </p:spPr>
        <p:txBody>
          <a:bodyPr lIns="0" tIns="0" rIns="0" bIns="0" anchor="ctr"/>
          <a:lstStyle/>
          <a:p>
            <a:pPr defTabSz="609585"/>
            <a:endParaRPr lang="zh-CN" altLang="en-US" dirty="0">
              <a:solidFill>
                <a:prstClr val="black"/>
              </a:solidFill>
              <a:latin typeface="Calibri" panose="020F0502020204030204"/>
              <a:ea typeface="等线" panose="02010600030101010101" pitchFamily="2" charset="-122"/>
            </a:endParaRPr>
          </a:p>
        </p:txBody>
      </p:sp>
      <p:sp>
        <p:nvSpPr>
          <p:cNvPr id="2" name="矩形 1">
            <a:extLst>
              <a:ext uri="{FF2B5EF4-FFF2-40B4-BE49-F238E27FC236}">
                <a16:creationId xmlns:a16="http://schemas.microsoft.com/office/drawing/2014/main" id="{EC984393-1B76-41EB-98C0-96D9777AA1B0}"/>
              </a:ext>
            </a:extLst>
          </p:cNvPr>
          <p:cNvSpPr/>
          <p:nvPr/>
        </p:nvSpPr>
        <p:spPr>
          <a:xfrm>
            <a:off x="784368" y="655243"/>
            <a:ext cx="9822180" cy="3231654"/>
          </a:xfrm>
          <a:prstGeom prst="rect">
            <a:avLst/>
          </a:prstGeom>
        </p:spPr>
        <p:txBody>
          <a:bodyPr wrap="square">
            <a:spAutoFit/>
          </a:bodyPr>
          <a:lstStyle/>
          <a:p>
            <a:r>
              <a:rPr lang="zh-CN" altLang="zh-CN" sz="2400" b="1" dirty="0"/>
              <a:t>用户层面</a:t>
            </a:r>
            <a:r>
              <a:rPr lang="zh-CN" altLang="zh-CN" sz="2400" dirty="0"/>
              <a:t>：</a:t>
            </a:r>
          </a:p>
          <a:p>
            <a:r>
              <a:rPr lang="zh-CN" altLang="zh-CN" sz="2400" dirty="0"/>
              <a:t>用户需要一个能够方便直观的书籍平台来满足自己的需求，比如借一本记满笔记的课本，</a:t>
            </a:r>
          </a:p>
          <a:p>
            <a:r>
              <a:rPr lang="zh-CN" altLang="zh-CN" sz="2400" dirty="0"/>
              <a:t>或是将自己闲置的图书出售、借阅。</a:t>
            </a:r>
            <a:endParaRPr lang="en-US" altLang="zh-CN" sz="2400" dirty="0"/>
          </a:p>
          <a:p>
            <a:endParaRPr lang="en-US" altLang="zh-CN" dirty="0"/>
          </a:p>
          <a:p>
            <a:endParaRPr lang="zh-CN" altLang="zh-CN" dirty="0"/>
          </a:p>
          <a:p>
            <a:r>
              <a:rPr lang="zh-CN" altLang="zh-CN" sz="2400" b="1" dirty="0"/>
              <a:t>开发设计层面</a:t>
            </a:r>
            <a:r>
              <a:rPr lang="zh-CN" altLang="zh-CN" sz="2400" dirty="0"/>
              <a:t>：</a:t>
            </a:r>
          </a:p>
          <a:p>
            <a:r>
              <a:rPr lang="zh-CN" altLang="zh-CN" sz="2400" dirty="0"/>
              <a:t>为用户提供书籍交易共享平台。主要包括</a:t>
            </a:r>
            <a:r>
              <a:rPr lang="zh-CN" altLang="zh-CN" sz="2400" dirty="0">
                <a:solidFill>
                  <a:srgbClr val="C00000"/>
                </a:solidFill>
              </a:rPr>
              <a:t>“书市”，“书屋”，“我的”</a:t>
            </a:r>
            <a:r>
              <a:rPr lang="zh-CN" altLang="zh-CN" sz="2400" dirty="0"/>
              <a:t>，三大功能板块。所有书籍都可自主选择是否收费。</a:t>
            </a:r>
          </a:p>
        </p:txBody>
      </p:sp>
      <p:sp>
        <p:nvSpPr>
          <p:cNvPr id="6" name="文本框 5">
            <a:extLst>
              <a:ext uri="{FF2B5EF4-FFF2-40B4-BE49-F238E27FC236}">
                <a16:creationId xmlns:a16="http://schemas.microsoft.com/office/drawing/2014/main" id="{E089E9E3-AC72-4699-B13C-1D1AE702973E}"/>
              </a:ext>
            </a:extLst>
          </p:cNvPr>
          <p:cNvSpPr txBox="1"/>
          <p:nvPr/>
        </p:nvSpPr>
        <p:spPr>
          <a:xfrm>
            <a:off x="7121473" y="5261141"/>
            <a:ext cx="3118047" cy="769441"/>
          </a:xfrm>
          <a:prstGeom prst="rect">
            <a:avLst/>
          </a:prstGeom>
          <a:noFill/>
        </p:spPr>
        <p:txBody>
          <a:bodyPr wrap="square" rtlCol="0">
            <a:spAutoFit/>
          </a:bodyPr>
          <a:lstStyle/>
          <a:p>
            <a:r>
              <a:rPr lang="zh-CN" altLang="en-US" sz="4400" b="1" dirty="0">
                <a:solidFill>
                  <a:schemeClr val="bg1"/>
                </a:solidFill>
              </a:rPr>
              <a:t>功能需求</a:t>
            </a:r>
          </a:p>
        </p:txBody>
      </p:sp>
    </p:spTree>
    <p:extLst>
      <p:ext uri="{BB962C8B-B14F-4D97-AF65-F5344CB8AC3E}">
        <p14:creationId xmlns:p14="http://schemas.microsoft.com/office/powerpoint/2010/main" val="189488897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9938"/>
                                        </p:tgtEl>
                                        <p:attrNameLst>
                                          <p:attrName>style.visibility</p:attrName>
                                        </p:attrNameLst>
                                      </p:cBhvr>
                                      <p:to>
                                        <p:strVal val="visible"/>
                                      </p:to>
                                    </p:set>
                                    <p:animEffect transition="in" filter="fade">
                                      <p:cBhvr>
                                        <p:cTn id="7" dur="1000"/>
                                        <p:tgtEl>
                                          <p:spTgt spid="39938"/>
                                        </p:tgtEl>
                                      </p:cBhvr>
                                    </p:animEffect>
                                    <p:anim calcmode="lin" valueType="num">
                                      <p:cBhvr>
                                        <p:cTn id="8" dur="1000" fill="hold"/>
                                        <p:tgtEl>
                                          <p:spTgt spid="39938"/>
                                        </p:tgtEl>
                                        <p:attrNameLst>
                                          <p:attrName>ppt_x</p:attrName>
                                        </p:attrNameLst>
                                      </p:cBhvr>
                                      <p:tavLst>
                                        <p:tav tm="0">
                                          <p:val>
                                            <p:strVal val="#ppt_x"/>
                                          </p:val>
                                        </p:tav>
                                        <p:tav tm="100000">
                                          <p:val>
                                            <p:strVal val="#ppt_x"/>
                                          </p:val>
                                        </p:tav>
                                      </p:tavLst>
                                    </p:anim>
                                    <p:anim calcmode="lin" valueType="num">
                                      <p:cBhvr>
                                        <p:cTn id="9" dur="1000" fill="hold"/>
                                        <p:tgtEl>
                                          <p:spTgt spid="3993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38"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六边形 2">
            <a:extLst>
              <a:ext uri="{FF2B5EF4-FFF2-40B4-BE49-F238E27FC236}">
                <a16:creationId xmlns:a16="http://schemas.microsoft.com/office/drawing/2014/main" id="{F33FE2D1-4B6E-438D-B7D4-2ACC81547615}"/>
              </a:ext>
            </a:extLst>
          </p:cNvPr>
          <p:cNvSpPr>
            <a:spLocks noChangeArrowheads="1"/>
          </p:cNvSpPr>
          <p:nvPr/>
        </p:nvSpPr>
        <p:spPr bwMode="auto">
          <a:xfrm rot="5400000">
            <a:off x="201123" y="319378"/>
            <a:ext cx="1787525" cy="1541463"/>
          </a:xfrm>
          <a:prstGeom prst="hexagon">
            <a:avLst>
              <a:gd name="adj" fmla="val 24991"/>
              <a:gd name="vf" fmla="val 115470"/>
            </a:avLst>
          </a:prstGeom>
          <a:solidFill>
            <a:srgbClr val="C20009"/>
          </a:solidFill>
          <a:ln w="25400" cmpd="sng">
            <a:solidFill>
              <a:srgbClr val="000000">
                <a:alpha val="0"/>
              </a:srgbClr>
            </a:solidFill>
            <a:miter lim="800000"/>
            <a:headEnd/>
            <a:tailEnd/>
          </a:ln>
        </p:spPr>
        <p:txBody>
          <a:bodyPr lIns="0" tIns="0" rIns="0" bIns="0" anchor="ctr"/>
          <a:lstStyle/>
          <a:p>
            <a:pPr defTabSz="584185">
              <a:defRPr/>
            </a:pPr>
            <a:endParaRPr lang="zh-CN" altLang="en-US" sz="4000">
              <a:solidFill>
                <a:srgbClr val="FFFFFF"/>
              </a:solidFill>
              <a:effectLst>
                <a:outerShdw blurRad="38100" dist="38100" dir="2700000" algn="tl">
                  <a:srgbClr val="000000"/>
                </a:outerShdw>
              </a:effectLst>
              <a:latin typeface="Calibri" panose="020F0502020204030204"/>
              <a:ea typeface="等线" panose="02010600030101010101" pitchFamily="2" charset="-122"/>
            </a:endParaRPr>
          </a:p>
        </p:txBody>
      </p:sp>
      <p:sp>
        <p:nvSpPr>
          <p:cNvPr id="39938" name="任意多边形 2"/>
          <p:cNvSpPr>
            <a:spLocks/>
          </p:cNvSpPr>
          <p:nvPr/>
        </p:nvSpPr>
        <p:spPr bwMode="auto">
          <a:xfrm>
            <a:off x="0" y="4171930"/>
            <a:ext cx="12192000" cy="2644775"/>
          </a:xfrm>
          <a:custGeom>
            <a:avLst/>
            <a:gdLst>
              <a:gd name="T0" fmla="*/ 8360180 w 12192000"/>
              <a:gd name="T1" fmla="*/ 0 h 2644815"/>
              <a:gd name="T2" fmla="*/ 12192000 w 12192000"/>
              <a:gd name="T3" fmla="*/ 844900 h 2644815"/>
              <a:gd name="T4" fmla="*/ 12192000 w 12192000"/>
              <a:gd name="T5" fmla="*/ 2644655 h 2644815"/>
              <a:gd name="T6" fmla="*/ 0 w 12192000"/>
              <a:gd name="T7" fmla="*/ 2644655 h 2644815"/>
              <a:gd name="T8" fmla="*/ 0 w 12192000"/>
              <a:gd name="T9" fmla="*/ 1458323 h 2644815"/>
              <a:gd name="T10" fmla="*/ 144023 w 12192000"/>
              <a:gd name="T11" fmla="*/ 1451077 h 2644815"/>
              <a:gd name="T12" fmla="*/ 8360180 w 12192000"/>
              <a:gd name="T13" fmla="*/ 0 h 264481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192000" h="2644815">
                <a:moveTo>
                  <a:pt x="8360180" y="0"/>
                </a:moveTo>
                <a:lnTo>
                  <a:pt x="12192000" y="844952"/>
                </a:lnTo>
                <a:lnTo>
                  <a:pt x="12192000" y="2644815"/>
                </a:lnTo>
                <a:lnTo>
                  <a:pt x="0" y="2644815"/>
                </a:lnTo>
                <a:lnTo>
                  <a:pt x="0" y="1458411"/>
                </a:lnTo>
                <a:lnTo>
                  <a:pt x="144023" y="1451165"/>
                </a:lnTo>
                <a:lnTo>
                  <a:pt x="8360180" y="0"/>
                </a:lnTo>
                <a:close/>
              </a:path>
            </a:pathLst>
          </a:custGeom>
          <a:solidFill>
            <a:srgbClr val="404040"/>
          </a:solidFill>
          <a:ln w="25400" cap="flat" cmpd="sng">
            <a:solidFill>
              <a:srgbClr val="000000">
                <a:alpha val="0"/>
              </a:srgbClr>
            </a:solidFill>
            <a:round/>
            <a:headEnd/>
            <a:tailEnd/>
          </a:ln>
        </p:spPr>
        <p:txBody>
          <a:bodyPr lIns="0" tIns="0" rIns="0" bIns="0" anchor="ctr"/>
          <a:lstStyle/>
          <a:p>
            <a:pPr defTabSz="609585"/>
            <a:endParaRPr lang="zh-CN" altLang="en-US" dirty="0">
              <a:solidFill>
                <a:prstClr val="black"/>
              </a:solidFill>
              <a:latin typeface="Calibri" panose="020F0502020204030204"/>
              <a:ea typeface="等线" panose="02010600030101010101" pitchFamily="2" charset="-122"/>
            </a:endParaRPr>
          </a:p>
        </p:txBody>
      </p:sp>
      <p:sp>
        <p:nvSpPr>
          <p:cNvPr id="2" name="矩形 1">
            <a:extLst>
              <a:ext uri="{FF2B5EF4-FFF2-40B4-BE49-F238E27FC236}">
                <a16:creationId xmlns:a16="http://schemas.microsoft.com/office/drawing/2014/main" id="{EC984393-1B76-41EB-98C0-96D9777AA1B0}"/>
              </a:ext>
            </a:extLst>
          </p:cNvPr>
          <p:cNvSpPr/>
          <p:nvPr/>
        </p:nvSpPr>
        <p:spPr>
          <a:xfrm>
            <a:off x="790268" y="429812"/>
            <a:ext cx="9822180" cy="3508653"/>
          </a:xfrm>
          <a:prstGeom prst="rect">
            <a:avLst/>
          </a:prstGeom>
        </p:spPr>
        <p:txBody>
          <a:bodyPr wrap="square">
            <a:spAutoFit/>
          </a:bodyPr>
          <a:lstStyle/>
          <a:p>
            <a:endParaRPr lang="en-US" altLang="zh-CN" dirty="0"/>
          </a:p>
          <a:p>
            <a:r>
              <a:rPr lang="zh-CN" altLang="zh-CN" sz="2400" b="1" dirty="0"/>
              <a:t>书市</a:t>
            </a:r>
            <a:r>
              <a:rPr lang="en-US" altLang="zh-CN" sz="2400" b="1" dirty="0"/>
              <a:t>:</a:t>
            </a:r>
            <a:endParaRPr lang="zh-CN" altLang="zh-CN" sz="2400" b="1" dirty="0"/>
          </a:p>
          <a:p>
            <a:r>
              <a:rPr lang="zh-CN" altLang="zh-CN" sz="2400" dirty="0"/>
              <a:t>即书籍主要流通的板块。用户可搜索自己想要的图书，也可根据分类直接寻找图书。</a:t>
            </a:r>
            <a:endParaRPr lang="en-US" altLang="zh-CN" sz="2400" dirty="0"/>
          </a:p>
          <a:p>
            <a:endParaRPr lang="zh-CN" altLang="zh-CN" dirty="0"/>
          </a:p>
          <a:p>
            <a:r>
              <a:rPr lang="zh-CN" altLang="zh-CN" sz="2400" b="1" dirty="0"/>
              <a:t>书屋</a:t>
            </a:r>
            <a:r>
              <a:rPr lang="en-US" altLang="zh-CN" sz="2400" b="1" dirty="0"/>
              <a:t>:</a:t>
            </a:r>
            <a:endParaRPr lang="zh-CN" altLang="zh-CN" sz="2400" b="1" dirty="0"/>
          </a:p>
          <a:p>
            <a:r>
              <a:rPr lang="zh-CN" altLang="zh-CN" sz="2400" dirty="0"/>
              <a:t>包括好书推荐、个人获得书籍（通过平台）、个人在售书籍、求书</a:t>
            </a:r>
            <a:endParaRPr lang="en-US" altLang="zh-CN" sz="2400" dirty="0"/>
          </a:p>
          <a:p>
            <a:endParaRPr lang="zh-CN" altLang="zh-CN" dirty="0"/>
          </a:p>
          <a:p>
            <a:r>
              <a:rPr lang="zh-CN" altLang="zh-CN" sz="2400" b="1" dirty="0"/>
              <a:t>我的</a:t>
            </a:r>
            <a:r>
              <a:rPr lang="en-US" altLang="zh-CN" sz="2400" b="1" dirty="0"/>
              <a:t>:</a:t>
            </a:r>
            <a:endParaRPr lang="zh-CN" altLang="zh-CN" sz="2400" b="1" dirty="0"/>
          </a:p>
          <a:p>
            <a:r>
              <a:rPr lang="zh-CN" altLang="zh-CN" sz="2400" dirty="0"/>
              <a:t>个人信息（联系方式、二维码）、评价（用户互评，信用认定）、心愿</a:t>
            </a:r>
          </a:p>
        </p:txBody>
      </p:sp>
      <p:sp>
        <p:nvSpPr>
          <p:cNvPr id="6" name="文本框 5">
            <a:extLst>
              <a:ext uri="{FF2B5EF4-FFF2-40B4-BE49-F238E27FC236}">
                <a16:creationId xmlns:a16="http://schemas.microsoft.com/office/drawing/2014/main" id="{E089E9E3-AC72-4699-B13C-1D1AE702973E}"/>
              </a:ext>
            </a:extLst>
          </p:cNvPr>
          <p:cNvSpPr txBox="1"/>
          <p:nvPr/>
        </p:nvSpPr>
        <p:spPr>
          <a:xfrm>
            <a:off x="7074279" y="5109596"/>
            <a:ext cx="3118047" cy="769441"/>
          </a:xfrm>
          <a:prstGeom prst="rect">
            <a:avLst/>
          </a:prstGeom>
          <a:noFill/>
        </p:spPr>
        <p:txBody>
          <a:bodyPr wrap="square" rtlCol="0">
            <a:spAutoFit/>
          </a:bodyPr>
          <a:lstStyle/>
          <a:p>
            <a:r>
              <a:rPr lang="zh-CN" altLang="en-US" sz="4400" b="1" dirty="0">
                <a:solidFill>
                  <a:schemeClr val="bg1"/>
                </a:solidFill>
              </a:rPr>
              <a:t>功能需求</a:t>
            </a:r>
          </a:p>
        </p:txBody>
      </p:sp>
      <p:sp>
        <p:nvSpPr>
          <p:cNvPr id="5" name="六边形 2">
            <a:extLst>
              <a:ext uri="{FF2B5EF4-FFF2-40B4-BE49-F238E27FC236}">
                <a16:creationId xmlns:a16="http://schemas.microsoft.com/office/drawing/2014/main" id="{ABDB2A4A-3A38-446D-B45E-DB5DAC18EF94}"/>
              </a:ext>
            </a:extLst>
          </p:cNvPr>
          <p:cNvSpPr>
            <a:spLocks noChangeArrowheads="1"/>
          </p:cNvSpPr>
          <p:nvPr/>
        </p:nvSpPr>
        <p:spPr bwMode="auto">
          <a:xfrm rot="5400000">
            <a:off x="10348014" y="3167733"/>
            <a:ext cx="1787525" cy="1541463"/>
          </a:xfrm>
          <a:prstGeom prst="hexagon">
            <a:avLst>
              <a:gd name="adj" fmla="val 24991"/>
              <a:gd name="vf" fmla="val 115470"/>
            </a:avLst>
          </a:prstGeom>
          <a:solidFill>
            <a:srgbClr val="C20009"/>
          </a:solidFill>
          <a:ln w="25400" cmpd="sng">
            <a:solidFill>
              <a:srgbClr val="000000">
                <a:alpha val="0"/>
              </a:srgbClr>
            </a:solidFill>
            <a:miter lim="800000"/>
            <a:headEnd/>
            <a:tailEnd/>
          </a:ln>
        </p:spPr>
        <p:txBody>
          <a:bodyPr lIns="0" tIns="0" rIns="0" bIns="0" anchor="ctr"/>
          <a:lstStyle/>
          <a:p>
            <a:pPr defTabSz="584185">
              <a:defRPr/>
            </a:pPr>
            <a:endParaRPr lang="zh-CN" altLang="en-US" sz="4000">
              <a:solidFill>
                <a:srgbClr val="FFFFFF"/>
              </a:solidFill>
              <a:effectLst>
                <a:outerShdw blurRad="38100" dist="38100" dir="2700000" algn="tl">
                  <a:srgbClr val="000000"/>
                </a:outerShdw>
              </a:effectLst>
              <a:latin typeface="Calibri" panose="020F0502020204030204"/>
              <a:ea typeface="等线" panose="02010600030101010101" pitchFamily="2" charset="-122"/>
            </a:endParaRPr>
          </a:p>
        </p:txBody>
      </p:sp>
    </p:spTree>
    <p:extLst>
      <p:ext uri="{BB962C8B-B14F-4D97-AF65-F5344CB8AC3E}">
        <p14:creationId xmlns:p14="http://schemas.microsoft.com/office/powerpoint/2010/main" val="78807992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9938"/>
                                        </p:tgtEl>
                                        <p:attrNameLst>
                                          <p:attrName>style.visibility</p:attrName>
                                        </p:attrNameLst>
                                      </p:cBhvr>
                                      <p:to>
                                        <p:strVal val="visible"/>
                                      </p:to>
                                    </p:set>
                                    <p:animEffect transition="in" filter="fade">
                                      <p:cBhvr>
                                        <p:cTn id="7" dur="1000"/>
                                        <p:tgtEl>
                                          <p:spTgt spid="39938"/>
                                        </p:tgtEl>
                                      </p:cBhvr>
                                    </p:animEffect>
                                    <p:anim calcmode="lin" valueType="num">
                                      <p:cBhvr>
                                        <p:cTn id="8" dur="1000" fill="hold"/>
                                        <p:tgtEl>
                                          <p:spTgt spid="39938"/>
                                        </p:tgtEl>
                                        <p:attrNameLst>
                                          <p:attrName>ppt_x</p:attrName>
                                        </p:attrNameLst>
                                      </p:cBhvr>
                                      <p:tavLst>
                                        <p:tav tm="0">
                                          <p:val>
                                            <p:strVal val="#ppt_x"/>
                                          </p:val>
                                        </p:tav>
                                        <p:tav tm="100000">
                                          <p:val>
                                            <p:strVal val="#ppt_x"/>
                                          </p:val>
                                        </p:tav>
                                      </p:tavLst>
                                    </p:anim>
                                    <p:anim calcmode="lin" valueType="num">
                                      <p:cBhvr>
                                        <p:cTn id="9" dur="1000" fill="hold"/>
                                        <p:tgtEl>
                                          <p:spTgt spid="3993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4" presetClass="entr" presetSubtype="10"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randombar(horizontal)">
                                      <p:cBhvr>
                                        <p:cTn id="14" dur="500"/>
                                        <p:tgtEl>
                                          <p:spTgt spid="5"/>
                                        </p:tgtEl>
                                      </p:cBhvr>
                                    </p:animEffect>
                                  </p:childTnLst>
                                </p:cTn>
                              </p:par>
                            </p:childTnLst>
                          </p:cTn>
                        </p:par>
                      </p:childTnLst>
                    </p:cTn>
                  </p:par>
                  <p:par>
                    <p:cTn id="15" fill="hold">
                      <p:stCondLst>
                        <p:cond delay="indefinite"/>
                      </p:stCondLst>
                      <p:childTnLst>
                        <p:par>
                          <p:cTn id="16" fill="hold">
                            <p:stCondLst>
                              <p:cond delay="0"/>
                            </p:stCondLst>
                            <p:childTnLst>
                              <p:par>
                                <p:cTn id="17" presetID="14" presetClass="entr" presetSubtype="1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randombar(horizontal)">
                                      <p:cBhvr>
                                        <p:cTn id="1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39938" grpId="0" animBg="1"/>
      <p:bldP spid="5"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任意多边形 2"/>
          <p:cNvSpPr>
            <a:spLocks/>
          </p:cNvSpPr>
          <p:nvPr/>
        </p:nvSpPr>
        <p:spPr bwMode="auto">
          <a:xfrm>
            <a:off x="0" y="4213225"/>
            <a:ext cx="12192000" cy="2644775"/>
          </a:xfrm>
          <a:custGeom>
            <a:avLst/>
            <a:gdLst>
              <a:gd name="T0" fmla="*/ 8360180 w 12192000"/>
              <a:gd name="T1" fmla="*/ 0 h 2644815"/>
              <a:gd name="T2" fmla="*/ 12192000 w 12192000"/>
              <a:gd name="T3" fmla="*/ 844900 h 2644815"/>
              <a:gd name="T4" fmla="*/ 12192000 w 12192000"/>
              <a:gd name="T5" fmla="*/ 2644655 h 2644815"/>
              <a:gd name="T6" fmla="*/ 0 w 12192000"/>
              <a:gd name="T7" fmla="*/ 2644655 h 2644815"/>
              <a:gd name="T8" fmla="*/ 0 w 12192000"/>
              <a:gd name="T9" fmla="*/ 1458323 h 2644815"/>
              <a:gd name="T10" fmla="*/ 144023 w 12192000"/>
              <a:gd name="T11" fmla="*/ 1451077 h 2644815"/>
              <a:gd name="T12" fmla="*/ 8360180 w 12192000"/>
              <a:gd name="T13" fmla="*/ 0 h 264481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192000" h="2644815">
                <a:moveTo>
                  <a:pt x="8360180" y="0"/>
                </a:moveTo>
                <a:lnTo>
                  <a:pt x="12192000" y="844952"/>
                </a:lnTo>
                <a:lnTo>
                  <a:pt x="12192000" y="2644815"/>
                </a:lnTo>
                <a:lnTo>
                  <a:pt x="0" y="2644815"/>
                </a:lnTo>
                <a:lnTo>
                  <a:pt x="0" y="1458411"/>
                </a:lnTo>
                <a:lnTo>
                  <a:pt x="144023" y="1451165"/>
                </a:lnTo>
                <a:lnTo>
                  <a:pt x="8360180" y="0"/>
                </a:lnTo>
                <a:close/>
              </a:path>
            </a:pathLst>
          </a:custGeom>
          <a:solidFill>
            <a:srgbClr val="404040"/>
          </a:solidFill>
          <a:ln w="25400" cap="flat" cmpd="sng">
            <a:solidFill>
              <a:srgbClr val="000000">
                <a:alpha val="0"/>
              </a:srgbClr>
            </a:solidFill>
            <a:round/>
            <a:headEnd/>
            <a:tailEnd/>
          </a:ln>
        </p:spPr>
        <p:txBody>
          <a:bodyPr lIns="0" tIns="0" rIns="0" bIns="0" anchor="ctr"/>
          <a:lstStyle/>
          <a:p>
            <a:pPr defTabSz="609585"/>
            <a:endParaRPr lang="zh-CN" altLang="en-US" dirty="0">
              <a:solidFill>
                <a:prstClr val="black"/>
              </a:solidFill>
              <a:latin typeface="Calibri" panose="020F0502020204030204"/>
              <a:ea typeface="等线" panose="02010600030101010101" pitchFamily="2" charset="-122"/>
            </a:endParaRPr>
          </a:p>
        </p:txBody>
      </p:sp>
      <p:sp>
        <p:nvSpPr>
          <p:cNvPr id="2" name="矩形 1">
            <a:extLst>
              <a:ext uri="{FF2B5EF4-FFF2-40B4-BE49-F238E27FC236}">
                <a16:creationId xmlns:a16="http://schemas.microsoft.com/office/drawing/2014/main" id="{A3D74195-F8FF-4726-A830-F2C985A8464E}"/>
              </a:ext>
            </a:extLst>
          </p:cNvPr>
          <p:cNvSpPr/>
          <p:nvPr/>
        </p:nvSpPr>
        <p:spPr>
          <a:xfrm>
            <a:off x="1166104" y="454210"/>
            <a:ext cx="9494030" cy="1200329"/>
          </a:xfrm>
          <a:prstGeom prst="rect">
            <a:avLst/>
          </a:prstGeom>
        </p:spPr>
        <p:txBody>
          <a:bodyPr wrap="square">
            <a:spAutoFit/>
          </a:bodyPr>
          <a:lstStyle/>
          <a:p>
            <a:r>
              <a:rPr lang="zh-CN" altLang="zh-CN" sz="2400" b="1" dirty="0"/>
              <a:t>书市</a:t>
            </a:r>
            <a:r>
              <a:rPr lang="en-US" altLang="zh-CN" sz="2400" b="1" dirty="0"/>
              <a:t>:</a:t>
            </a:r>
            <a:endParaRPr lang="zh-CN" altLang="zh-CN" sz="2400" b="1" dirty="0"/>
          </a:p>
          <a:p>
            <a:r>
              <a:rPr lang="en-US" altLang="zh-CN" sz="2400" dirty="0"/>
              <a:t>         </a:t>
            </a:r>
            <a:r>
              <a:rPr lang="zh-CN" altLang="zh-CN" sz="2400" dirty="0"/>
              <a:t>即书籍主要流通的板块。用户可搜索自己想要的图书，也可根据分类直接寻找图书。</a:t>
            </a:r>
            <a:endParaRPr lang="en-US" altLang="zh-CN" sz="2400" dirty="0"/>
          </a:p>
        </p:txBody>
      </p:sp>
      <p:pic>
        <p:nvPicPr>
          <p:cNvPr id="7" name="图片 6">
            <a:extLst>
              <a:ext uri="{FF2B5EF4-FFF2-40B4-BE49-F238E27FC236}">
                <a16:creationId xmlns:a16="http://schemas.microsoft.com/office/drawing/2014/main" id="{079C0625-D08F-4F6B-A5E8-3B1E5CA7FC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3254" y="1591311"/>
            <a:ext cx="9326880" cy="4812479"/>
          </a:xfrm>
          <a:prstGeom prst="rect">
            <a:avLst/>
          </a:prstGeom>
        </p:spPr>
      </p:pic>
    </p:spTree>
    <p:extLst>
      <p:ext uri="{BB962C8B-B14F-4D97-AF65-F5344CB8AC3E}">
        <p14:creationId xmlns:p14="http://schemas.microsoft.com/office/powerpoint/2010/main" val="243647867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9938"/>
                                        </p:tgtEl>
                                        <p:attrNameLst>
                                          <p:attrName>style.visibility</p:attrName>
                                        </p:attrNameLst>
                                      </p:cBhvr>
                                      <p:to>
                                        <p:strVal val="visible"/>
                                      </p:to>
                                    </p:set>
                                    <p:animEffect transition="in" filter="fade">
                                      <p:cBhvr>
                                        <p:cTn id="7" dur="1000"/>
                                        <p:tgtEl>
                                          <p:spTgt spid="39938"/>
                                        </p:tgtEl>
                                      </p:cBhvr>
                                    </p:animEffect>
                                    <p:anim calcmode="lin" valueType="num">
                                      <p:cBhvr>
                                        <p:cTn id="8" dur="1000" fill="hold"/>
                                        <p:tgtEl>
                                          <p:spTgt spid="39938"/>
                                        </p:tgtEl>
                                        <p:attrNameLst>
                                          <p:attrName>ppt_x</p:attrName>
                                        </p:attrNameLst>
                                      </p:cBhvr>
                                      <p:tavLst>
                                        <p:tav tm="0">
                                          <p:val>
                                            <p:strVal val="#ppt_x"/>
                                          </p:val>
                                        </p:tav>
                                        <p:tav tm="100000">
                                          <p:val>
                                            <p:strVal val="#ppt_x"/>
                                          </p:val>
                                        </p:tav>
                                      </p:tavLst>
                                    </p:anim>
                                    <p:anim calcmode="lin" valueType="num">
                                      <p:cBhvr>
                                        <p:cTn id="9" dur="1000" fill="hold"/>
                                        <p:tgtEl>
                                          <p:spTgt spid="3993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38"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任意多边形 2"/>
          <p:cNvSpPr>
            <a:spLocks/>
          </p:cNvSpPr>
          <p:nvPr/>
        </p:nvSpPr>
        <p:spPr bwMode="auto">
          <a:xfrm>
            <a:off x="0" y="4213225"/>
            <a:ext cx="12192000" cy="2644775"/>
          </a:xfrm>
          <a:custGeom>
            <a:avLst/>
            <a:gdLst>
              <a:gd name="T0" fmla="*/ 8360180 w 12192000"/>
              <a:gd name="T1" fmla="*/ 0 h 2644815"/>
              <a:gd name="T2" fmla="*/ 12192000 w 12192000"/>
              <a:gd name="T3" fmla="*/ 844900 h 2644815"/>
              <a:gd name="T4" fmla="*/ 12192000 w 12192000"/>
              <a:gd name="T5" fmla="*/ 2644655 h 2644815"/>
              <a:gd name="T6" fmla="*/ 0 w 12192000"/>
              <a:gd name="T7" fmla="*/ 2644655 h 2644815"/>
              <a:gd name="T8" fmla="*/ 0 w 12192000"/>
              <a:gd name="T9" fmla="*/ 1458323 h 2644815"/>
              <a:gd name="T10" fmla="*/ 144023 w 12192000"/>
              <a:gd name="T11" fmla="*/ 1451077 h 2644815"/>
              <a:gd name="T12" fmla="*/ 8360180 w 12192000"/>
              <a:gd name="T13" fmla="*/ 0 h 264481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192000" h="2644815">
                <a:moveTo>
                  <a:pt x="8360180" y="0"/>
                </a:moveTo>
                <a:lnTo>
                  <a:pt x="12192000" y="844952"/>
                </a:lnTo>
                <a:lnTo>
                  <a:pt x="12192000" y="2644815"/>
                </a:lnTo>
                <a:lnTo>
                  <a:pt x="0" y="2644815"/>
                </a:lnTo>
                <a:lnTo>
                  <a:pt x="0" y="1458411"/>
                </a:lnTo>
                <a:lnTo>
                  <a:pt x="144023" y="1451165"/>
                </a:lnTo>
                <a:lnTo>
                  <a:pt x="8360180" y="0"/>
                </a:lnTo>
                <a:close/>
              </a:path>
            </a:pathLst>
          </a:custGeom>
          <a:solidFill>
            <a:srgbClr val="404040"/>
          </a:solidFill>
          <a:ln w="25400" cap="flat" cmpd="sng">
            <a:solidFill>
              <a:srgbClr val="000000">
                <a:alpha val="0"/>
              </a:srgbClr>
            </a:solidFill>
            <a:round/>
            <a:headEnd/>
            <a:tailEnd/>
          </a:ln>
        </p:spPr>
        <p:txBody>
          <a:bodyPr lIns="0" tIns="0" rIns="0" bIns="0" anchor="ctr"/>
          <a:lstStyle/>
          <a:p>
            <a:pPr defTabSz="609585"/>
            <a:endParaRPr lang="zh-CN" altLang="en-US" dirty="0">
              <a:solidFill>
                <a:prstClr val="black"/>
              </a:solidFill>
              <a:latin typeface="Calibri" panose="020F0502020204030204"/>
              <a:ea typeface="等线" panose="02010600030101010101" pitchFamily="2" charset="-122"/>
            </a:endParaRPr>
          </a:p>
        </p:txBody>
      </p:sp>
      <p:sp>
        <p:nvSpPr>
          <p:cNvPr id="2" name="矩形 1">
            <a:extLst>
              <a:ext uri="{FF2B5EF4-FFF2-40B4-BE49-F238E27FC236}">
                <a16:creationId xmlns:a16="http://schemas.microsoft.com/office/drawing/2014/main" id="{86195303-56D6-41F6-9C2F-97B64D124ABC}"/>
              </a:ext>
            </a:extLst>
          </p:cNvPr>
          <p:cNvSpPr/>
          <p:nvPr/>
        </p:nvSpPr>
        <p:spPr>
          <a:xfrm>
            <a:off x="1118910" y="304088"/>
            <a:ext cx="9010282" cy="1200329"/>
          </a:xfrm>
          <a:prstGeom prst="rect">
            <a:avLst/>
          </a:prstGeom>
        </p:spPr>
        <p:txBody>
          <a:bodyPr wrap="square">
            <a:spAutoFit/>
          </a:bodyPr>
          <a:lstStyle/>
          <a:p>
            <a:r>
              <a:rPr lang="zh-CN" altLang="zh-CN" sz="2400" b="1" dirty="0"/>
              <a:t>书屋</a:t>
            </a:r>
            <a:r>
              <a:rPr lang="en-US" altLang="zh-CN" sz="2400" b="1" dirty="0"/>
              <a:t>:</a:t>
            </a:r>
            <a:endParaRPr lang="zh-CN" altLang="zh-CN" sz="2400" b="1" dirty="0"/>
          </a:p>
          <a:p>
            <a:r>
              <a:rPr lang="zh-CN" altLang="zh-CN" sz="2400" dirty="0"/>
              <a:t>包括好书推荐、个人获得书籍（通过平台）、个人在售书籍、求书</a:t>
            </a:r>
            <a:endParaRPr lang="en-US" altLang="zh-CN" sz="2400" dirty="0"/>
          </a:p>
        </p:txBody>
      </p:sp>
      <p:pic>
        <p:nvPicPr>
          <p:cNvPr id="6" name="图片 5">
            <a:extLst>
              <a:ext uri="{FF2B5EF4-FFF2-40B4-BE49-F238E27FC236}">
                <a16:creationId xmlns:a16="http://schemas.microsoft.com/office/drawing/2014/main" id="{E6628EFF-C3E3-4F1A-B540-F97EADC992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7857" y="1504417"/>
            <a:ext cx="8571763" cy="4465600"/>
          </a:xfrm>
          <a:prstGeom prst="rect">
            <a:avLst/>
          </a:prstGeom>
        </p:spPr>
      </p:pic>
    </p:spTree>
    <p:extLst>
      <p:ext uri="{BB962C8B-B14F-4D97-AF65-F5344CB8AC3E}">
        <p14:creationId xmlns:p14="http://schemas.microsoft.com/office/powerpoint/2010/main" val="281712593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9938"/>
                                        </p:tgtEl>
                                        <p:attrNameLst>
                                          <p:attrName>style.visibility</p:attrName>
                                        </p:attrNameLst>
                                      </p:cBhvr>
                                      <p:to>
                                        <p:strVal val="visible"/>
                                      </p:to>
                                    </p:set>
                                    <p:animEffect transition="in" filter="fade">
                                      <p:cBhvr>
                                        <p:cTn id="7" dur="1000"/>
                                        <p:tgtEl>
                                          <p:spTgt spid="39938"/>
                                        </p:tgtEl>
                                      </p:cBhvr>
                                    </p:animEffect>
                                    <p:anim calcmode="lin" valueType="num">
                                      <p:cBhvr>
                                        <p:cTn id="8" dur="1000" fill="hold"/>
                                        <p:tgtEl>
                                          <p:spTgt spid="39938"/>
                                        </p:tgtEl>
                                        <p:attrNameLst>
                                          <p:attrName>ppt_x</p:attrName>
                                        </p:attrNameLst>
                                      </p:cBhvr>
                                      <p:tavLst>
                                        <p:tav tm="0">
                                          <p:val>
                                            <p:strVal val="#ppt_x"/>
                                          </p:val>
                                        </p:tav>
                                        <p:tav tm="100000">
                                          <p:val>
                                            <p:strVal val="#ppt_x"/>
                                          </p:val>
                                        </p:tav>
                                      </p:tavLst>
                                    </p:anim>
                                    <p:anim calcmode="lin" valueType="num">
                                      <p:cBhvr>
                                        <p:cTn id="9" dur="1000" fill="hold"/>
                                        <p:tgtEl>
                                          <p:spTgt spid="3993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38"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任意多边形 2"/>
          <p:cNvSpPr>
            <a:spLocks/>
          </p:cNvSpPr>
          <p:nvPr/>
        </p:nvSpPr>
        <p:spPr bwMode="auto">
          <a:xfrm>
            <a:off x="0" y="4213225"/>
            <a:ext cx="12192000" cy="2644775"/>
          </a:xfrm>
          <a:custGeom>
            <a:avLst/>
            <a:gdLst>
              <a:gd name="T0" fmla="*/ 8360180 w 12192000"/>
              <a:gd name="T1" fmla="*/ 0 h 2644815"/>
              <a:gd name="T2" fmla="*/ 12192000 w 12192000"/>
              <a:gd name="T3" fmla="*/ 844900 h 2644815"/>
              <a:gd name="T4" fmla="*/ 12192000 w 12192000"/>
              <a:gd name="T5" fmla="*/ 2644655 h 2644815"/>
              <a:gd name="T6" fmla="*/ 0 w 12192000"/>
              <a:gd name="T7" fmla="*/ 2644655 h 2644815"/>
              <a:gd name="T8" fmla="*/ 0 w 12192000"/>
              <a:gd name="T9" fmla="*/ 1458323 h 2644815"/>
              <a:gd name="T10" fmla="*/ 144023 w 12192000"/>
              <a:gd name="T11" fmla="*/ 1451077 h 2644815"/>
              <a:gd name="T12" fmla="*/ 8360180 w 12192000"/>
              <a:gd name="T13" fmla="*/ 0 h 264481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192000" h="2644815">
                <a:moveTo>
                  <a:pt x="8360180" y="0"/>
                </a:moveTo>
                <a:lnTo>
                  <a:pt x="12192000" y="844952"/>
                </a:lnTo>
                <a:lnTo>
                  <a:pt x="12192000" y="2644815"/>
                </a:lnTo>
                <a:lnTo>
                  <a:pt x="0" y="2644815"/>
                </a:lnTo>
                <a:lnTo>
                  <a:pt x="0" y="1458411"/>
                </a:lnTo>
                <a:lnTo>
                  <a:pt x="144023" y="1451165"/>
                </a:lnTo>
                <a:lnTo>
                  <a:pt x="8360180" y="0"/>
                </a:lnTo>
                <a:close/>
              </a:path>
            </a:pathLst>
          </a:custGeom>
          <a:solidFill>
            <a:srgbClr val="404040"/>
          </a:solidFill>
          <a:ln w="25400" cap="flat" cmpd="sng">
            <a:solidFill>
              <a:srgbClr val="000000">
                <a:alpha val="0"/>
              </a:srgbClr>
            </a:solidFill>
            <a:round/>
            <a:headEnd/>
            <a:tailEnd/>
          </a:ln>
        </p:spPr>
        <p:txBody>
          <a:bodyPr lIns="0" tIns="0" rIns="0" bIns="0" anchor="ctr"/>
          <a:lstStyle/>
          <a:p>
            <a:pPr defTabSz="609585"/>
            <a:endParaRPr lang="zh-CN" altLang="en-US" dirty="0">
              <a:solidFill>
                <a:prstClr val="black"/>
              </a:solidFill>
              <a:latin typeface="Calibri" panose="020F0502020204030204"/>
              <a:ea typeface="等线" panose="02010600030101010101" pitchFamily="2" charset="-122"/>
            </a:endParaRPr>
          </a:p>
        </p:txBody>
      </p:sp>
      <p:pic>
        <p:nvPicPr>
          <p:cNvPr id="3" name="图片 2">
            <a:extLst>
              <a:ext uri="{FF2B5EF4-FFF2-40B4-BE49-F238E27FC236}">
                <a16:creationId xmlns:a16="http://schemas.microsoft.com/office/drawing/2014/main" id="{DBFFCD88-8F9D-43BD-8AD4-86BD537A4E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21455" y="1491070"/>
            <a:ext cx="8713347" cy="4870314"/>
          </a:xfrm>
          <a:prstGeom prst="rect">
            <a:avLst/>
          </a:prstGeom>
        </p:spPr>
      </p:pic>
      <p:sp>
        <p:nvSpPr>
          <p:cNvPr id="5" name="矩形 4">
            <a:extLst>
              <a:ext uri="{FF2B5EF4-FFF2-40B4-BE49-F238E27FC236}">
                <a16:creationId xmlns:a16="http://schemas.microsoft.com/office/drawing/2014/main" id="{0BF1ADBF-A870-4DA3-AA6E-0903D304588C}"/>
              </a:ext>
            </a:extLst>
          </p:cNvPr>
          <p:cNvSpPr/>
          <p:nvPr/>
        </p:nvSpPr>
        <p:spPr>
          <a:xfrm>
            <a:off x="1195602" y="394289"/>
            <a:ext cx="9529425" cy="1200329"/>
          </a:xfrm>
          <a:prstGeom prst="rect">
            <a:avLst/>
          </a:prstGeom>
        </p:spPr>
        <p:txBody>
          <a:bodyPr wrap="square">
            <a:spAutoFit/>
          </a:bodyPr>
          <a:lstStyle/>
          <a:p>
            <a:r>
              <a:rPr lang="zh-CN" altLang="zh-CN" sz="2400" b="1" dirty="0"/>
              <a:t>我的</a:t>
            </a:r>
            <a:r>
              <a:rPr lang="en-US" altLang="zh-CN" sz="2400" b="1" dirty="0"/>
              <a:t>:</a:t>
            </a:r>
            <a:endParaRPr lang="zh-CN" altLang="zh-CN" sz="2400" b="1" dirty="0"/>
          </a:p>
          <a:p>
            <a:r>
              <a:rPr lang="zh-CN" altLang="zh-CN" sz="2400" dirty="0"/>
              <a:t>个人信息（联系方式、二维码）、评价（用户互评，信用认定）、心愿</a:t>
            </a:r>
          </a:p>
        </p:txBody>
      </p:sp>
    </p:spTree>
    <p:extLst>
      <p:ext uri="{BB962C8B-B14F-4D97-AF65-F5344CB8AC3E}">
        <p14:creationId xmlns:p14="http://schemas.microsoft.com/office/powerpoint/2010/main" val="407523637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9938"/>
                                        </p:tgtEl>
                                        <p:attrNameLst>
                                          <p:attrName>style.visibility</p:attrName>
                                        </p:attrNameLst>
                                      </p:cBhvr>
                                      <p:to>
                                        <p:strVal val="visible"/>
                                      </p:to>
                                    </p:set>
                                    <p:animEffect transition="in" filter="fade">
                                      <p:cBhvr>
                                        <p:cTn id="7" dur="1000"/>
                                        <p:tgtEl>
                                          <p:spTgt spid="39938"/>
                                        </p:tgtEl>
                                      </p:cBhvr>
                                    </p:animEffect>
                                    <p:anim calcmode="lin" valueType="num">
                                      <p:cBhvr>
                                        <p:cTn id="8" dur="1000" fill="hold"/>
                                        <p:tgtEl>
                                          <p:spTgt spid="39938"/>
                                        </p:tgtEl>
                                        <p:attrNameLst>
                                          <p:attrName>ppt_x</p:attrName>
                                        </p:attrNameLst>
                                      </p:cBhvr>
                                      <p:tavLst>
                                        <p:tav tm="0">
                                          <p:val>
                                            <p:strVal val="#ppt_x"/>
                                          </p:val>
                                        </p:tav>
                                        <p:tav tm="100000">
                                          <p:val>
                                            <p:strVal val="#ppt_x"/>
                                          </p:val>
                                        </p:tav>
                                      </p:tavLst>
                                    </p:anim>
                                    <p:anim calcmode="lin" valueType="num">
                                      <p:cBhvr>
                                        <p:cTn id="9" dur="1000" fill="hold"/>
                                        <p:tgtEl>
                                          <p:spTgt spid="3993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38"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任意多边形 2"/>
          <p:cNvSpPr>
            <a:spLocks/>
          </p:cNvSpPr>
          <p:nvPr/>
        </p:nvSpPr>
        <p:spPr bwMode="auto">
          <a:xfrm>
            <a:off x="0" y="4171930"/>
            <a:ext cx="12192000" cy="2644775"/>
          </a:xfrm>
          <a:custGeom>
            <a:avLst/>
            <a:gdLst>
              <a:gd name="T0" fmla="*/ 8360180 w 12192000"/>
              <a:gd name="T1" fmla="*/ 0 h 2644815"/>
              <a:gd name="T2" fmla="*/ 12192000 w 12192000"/>
              <a:gd name="T3" fmla="*/ 844900 h 2644815"/>
              <a:gd name="T4" fmla="*/ 12192000 w 12192000"/>
              <a:gd name="T5" fmla="*/ 2644655 h 2644815"/>
              <a:gd name="T6" fmla="*/ 0 w 12192000"/>
              <a:gd name="T7" fmla="*/ 2644655 h 2644815"/>
              <a:gd name="T8" fmla="*/ 0 w 12192000"/>
              <a:gd name="T9" fmla="*/ 1458323 h 2644815"/>
              <a:gd name="T10" fmla="*/ 144023 w 12192000"/>
              <a:gd name="T11" fmla="*/ 1451077 h 2644815"/>
              <a:gd name="T12" fmla="*/ 8360180 w 12192000"/>
              <a:gd name="T13" fmla="*/ 0 h 264481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192000" h="2644815">
                <a:moveTo>
                  <a:pt x="8360180" y="0"/>
                </a:moveTo>
                <a:lnTo>
                  <a:pt x="12192000" y="844952"/>
                </a:lnTo>
                <a:lnTo>
                  <a:pt x="12192000" y="2644815"/>
                </a:lnTo>
                <a:lnTo>
                  <a:pt x="0" y="2644815"/>
                </a:lnTo>
                <a:lnTo>
                  <a:pt x="0" y="1458411"/>
                </a:lnTo>
                <a:lnTo>
                  <a:pt x="144023" y="1451165"/>
                </a:lnTo>
                <a:lnTo>
                  <a:pt x="8360180" y="0"/>
                </a:lnTo>
                <a:close/>
              </a:path>
            </a:pathLst>
          </a:custGeom>
          <a:solidFill>
            <a:srgbClr val="404040"/>
          </a:solidFill>
          <a:ln w="25400" cap="flat" cmpd="sng">
            <a:solidFill>
              <a:srgbClr val="000000">
                <a:alpha val="0"/>
              </a:srgbClr>
            </a:solidFill>
            <a:round/>
            <a:headEnd/>
            <a:tailEnd/>
          </a:ln>
        </p:spPr>
        <p:txBody>
          <a:bodyPr lIns="0" tIns="0" rIns="0" bIns="0" anchor="ctr"/>
          <a:lstStyle/>
          <a:p>
            <a:pPr defTabSz="609585"/>
            <a:endParaRPr lang="zh-CN" altLang="en-US" dirty="0">
              <a:solidFill>
                <a:prstClr val="black"/>
              </a:solidFill>
              <a:latin typeface="Calibri" panose="020F0502020204030204"/>
              <a:ea typeface="等线" panose="02010600030101010101" pitchFamily="2" charset="-122"/>
            </a:endParaRPr>
          </a:p>
        </p:txBody>
      </p:sp>
      <p:sp>
        <p:nvSpPr>
          <p:cNvPr id="2" name="矩形 1">
            <a:extLst>
              <a:ext uri="{FF2B5EF4-FFF2-40B4-BE49-F238E27FC236}">
                <a16:creationId xmlns:a16="http://schemas.microsoft.com/office/drawing/2014/main" id="{EC984393-1B76-41EB-98C0-96D9777AA1B0}"/>
              </a:ext>
            </a:extLst>
          </p:cNvPr>
          <p:cNvSpPr/>
          <p:nvPr/>
        </p:nvSpPr>
        <p:spPr>
          <a:xfrm>
            <a:off x="1184910" y="329523"/>
            <a:ext cx="9822180" cy="3785652"/>
          </a:xfrm>
          <a:prstGeom prst="rect">
            <a:avLst/>
          </a:prstGeom>
        </p:spPr>
        <p:txBody>
          <a:bodyPr wrap="square">
            <a:spAutoFit/>
          </a:bodyPr>
          <a:lstStyle/>
          <a:p>
            <a:r>
              <a:rPr lang="en-US" altLang="zh-CN" sz="2000" dirty="0"/>
              <a:t>         </a:t>
            </a:r>
            <a:r>
              <a:rPr lang="zh-CN" altLang="zh-CN" sz="2000" dirty="0"/>
              <a:t>用户群体及数量的实现，我们发现微信中有“聊天小程序”功能，即可在好友间互相分享小程序，并且在聊天信息界面会显示有小程序。通过此功能，小程序的传播扩散将变得更为迅速。用户也可以方便的知道身边哪些朋友在使用这个小程序。</a:t>
            </a:r>
            <a:endParaRPr lang="en-US" altLang="zh-CN" sz="2000" dirty="0"/>
          </a:p>
          <a:p>
            <a:r>
              <a:rPr lang="zh-CN" altLang="zh-CN" sz="2000" dirty="0"/>
              <a:t>当用户需求得不到满足时，我们拟设计类似书籍推荐和求书功能（即用户可以在求书板块发布自己的需求）</a:t>
            </a:r>
          </a:p>
          <a:p>
            <a:r>
              <a:rPr lang="en-US" altLang="zh-CN" sz="2000" dirty="0"/>
              <a:t>         </a:t>
            </a:r>
            <a:r>
              <a:rPr lang="zh-CN" altLang="zh-CN" sz="2000" dirty="0"/>
              <a:t>类似书籍推荐的实现，通过书名相似度对比或关键字</a:t>
            </a:r>
          </a:p>
          <a:p>
            <a:r>
              <a:rPr lang="zh-CN" altLang="zh-CN" sz="2000" dirty="0"/>
              <a:t>求书功能的实现我们考虑了两种方法，一是设置公告板，用户的需求将直接显示在公告板上。</a:t>
            </a:r>
          </a:p>
          <a:p>
            <a:r>
              <a:rPr lang="en-US" altLang="zh-CN" sz="2000" dirty="0"/>
              <a:t>         </a:t>
            </a:r>
            <a:r>
              <a:rPr lang="zh-CN" altLang="zh-CN" sz="2000" dirty="0"/>
              <a:t>二是将需求数据反馈到后台，我们将在开发者平台内启用消息推送功能，筛选编辑用户的需求后推送至各个已注册用户的微信，可使其他用户能够及时的获知。当别的用户上传发布对应书籍后，我们将单独推送消息至对应用户。</a:t>
            </a:r>
          </a:p>
          <a:p>
            <a:endParaRPr lang="zh-CN" altLang="zh-CN" sz="2000" dirty="0"/>
          </a:p>
        </p:txBody>
      </p:sp>
      <p:sp>
        <p:nvSpPr>
          <p:cNvPr id="7" name="文本框 77">
            <a:extLst>
              <a:ext uri="{FF2B5EF4-FFF2-40B4-BE49-F238E27FC236}">
                <a16:creationId xmlns:a16="http://schemas.microsoft.com/office/drawing/2014/main" id="{0702B034-D41B-492E-AEEF-BF3A53FE1694}"/>
              </a:ext>
            </a:extLst>
          </p:cNvPr>
          <p:cNvSpPr txBox="1">
            <a:spLocks noChangeArrowheads="1"/>
          </p:cNvSpPr>
          <p:nvPr/>
        </p:nvSpPr>
        <p:spPr bwMode="auto">
          <a:xfrm>
            <a:off x="7523812" y="5390904"/>
            <a:ext cx="371335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defTabSz="609585"/>
            <a:r>
              <a:rPr lang="zh-CN" altLang="en-US" sz="2800" b="1" dirty="0">
                <a:solidFill>
                  <a:schemeClr val="bg1"/>
                </a:solidFill>
                <a:latin typeface="微软雅黑" pitchFamily="34" charset="-122"/>
                <a:ea typeface="微软雅黑" pitchFamily="34" charset="-122"/>
              </a:rPr>
              <a:t>技术实现</a:t>
            </a:r>
          </a:p>
        </p:txBody>
      </p:sp>
    </p:spTree>
    <p:extLst>
      <p:ext uri="{BB962C8B-B14F-4D97-AF65-F5344CB8AC3E}">
        <p14:creationId xmlns:p14="http://schemas.microsoft.com/office/powerpoint/2010/main" val="208163809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9938"/>
                                        </p:tgtEl>
                                        <p:attrNameLst>
                                          <p:attrName>style.visibility</p:attrName>
                                        </p:attrNameLst>
                                      </p:cBhvr>
                                      <p:to>
                                        <p:strVal val="visible"/>
                                      </p:to>
                                    </p:set>
                                    <p:animEffect transition="in" filter="fade">
                                      <p:cBhvr>
                                        <p:cTn id="7" dur="1000"/>
                                        <p:tgtEl>
                                          <p:spTgt spid="39938"/>
                                        </p:tgtEl>
                                      </p:cBhvr>
                                    </p:animEffect>
                                    <p:anim calcmode="lin" valueType="num">
                                      <p:cBhvr>
                                        <p:cTn id="8" dur="1000" fill="hold"/>
                                        <p:tgtEl>
                                          <p:spTgt spid="39938"/>
                                        </p:tgtEl>
                                        <p:attrNameLst>
                                          <p:attrName>ppt_x</p:attrName>
                                        </p:attrNameLst>
                                      </p:cBhvr>
                                      <p:tavLst>
                                        <p:tav tm="0">
                                          <p:val>
                                            <p:strVal val="#ppt_x"/>
                                          </p:val>
                                        </p:tav>
                                        <p:tav tm="100000">
                                          <p:val>
                                            <p:strVal val="#ppt_x"/>
                                          </p:val>
                                        </p:tav>
                                      </p:tavLst>
                                    </p:anim>
                                    <p:anim calcmode="lin" valueType="num">
                                      <p:cBhvr>
                                        <p:cTn id="9" dur="1000" fill="hold"/>
                                        <p:tgtEl>
                                          <p:spTgt spid="39938"/>
                                        </p:tgtEl>
                                        <p:attrNameLst>
                                          <p:attrName>ppt_y</p:attrName>
                                        </p:attrNameLst>
                                      </p:cBhvr>
                                      <p:tavLst>
                                        <p:tav tm="0">
                                          <p:val>
                                            <p:strVal val="#ppt_y+.1"/>
                                          </p:val>
                                        </p:tav>
                                        <p:tav tm="100000">
                                          <p:val>
                                            <p:strVal val="#ppt_y"/>
                                          </p:val>
                                        </p:tav>
                                      </p:tavLst>
                                    </p:anim>
                                  </p:childTnLst>
                                </p:cTn>
                              </p:par>
                              <p:par>
                                <p:cTn id="10" presetID="22" presetClass="entr" presetSubtype="8"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38" grpId="0" animBg="1"/>
      <p:bldP spid="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圆角矩形 4"/>
          <p:cNvSpPr>
            <a:spLocks noChangeArrowheads="1"/>
          </p:cNvSpPr>
          <p:nvPr/>
        </p:nvSpPr>
        <p:spPr bwMode="auto">
          <a:xfrm>
            <a:off x="3208338" y="2049464"/>
            <a:ext cx="5732463" cy="2759075"/>
          </a:xfrm>
          <a:prstGeom prst="roundRect">
            <a:avLst>
              <a:gd name="adj" fmla="val 16667"/>
            </a:avLst>
          </a:prstGeom>
          <a:solidFill>
            <a:srgbClr val="C2000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defTabSz="609585"/>
            <a:endParaRPr lang="zh-CN" altLang="en-US">
              <a:solidFill>
                <a:srgbClr val="FFFFFF"/>
              </a:solidFill>
              <a:latin typeface="Calibri" panose="020F0502020204030204"/>
              <a:ea typeface="等线" panose="02010600030101010101" pitchFamily="2" charset="-122"/>
            </a:endParaRPr>
          </a:p>
        </p:txBody>
      </p:sp>
      <p:grpSp>
        <p:nvGrpSpPr>
          <p:cNvPr id="17412" name="组合 17"/>
          <p:cNvGrpSpPr>
            <a:grpSpLocks/>
          </p:cNvGrpSpPr>
          <p:nvPr/>
        </p:nvGrpSpPr>
        <p:grpSpPr bwMode="auto">
          <a:xfrm>
            <a:off x="3513139" y="2278063"/>
            <a:ext cx="1093787" cy="228600"/>
            <a:chOff x="0" y="0"/>
            <a:chExt cx="1094014" cy="228600"/>
          </a:xfrm>
        </p:grpSpPr>
        <p:sp>
          <p:nvSpPr>
            <p:cNvPr id="17414" name="椭圆 13"/>
            <p:cNvSpPr>
              <a:spLocks noChangeArrowheads="1"/>
            </p:cNvSpPr>
            <p:nvPr/>
          </p:nvSpPr>
          <p:spPr bwMode="auto">
            <a:xfrm>
              <a:off x="0" y="0"/>
              <a:ext cx="228600" cy="228600"/>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defTabSz="609585"/>
              <a:endParaRPr lang="zh-CN" altLang="en-US">
                <a:solidFill>
                  <a:srgbClr val="FFFFFF"/>
                </a:solidFill>
                <a:latin typeface="Calibri" panose="020F0502020204030204"/>
                <a:ea typeface="等线" panose="02010600030101010101" pitchFamily="2" charset="-122"/>
              </a:endParaRPr>
            </a:p>
          </p:txBody>
        </p:sp>
        <p:sp>
          <p:nvSpPr>
            <p:cNvPr id="17415" name="椭圆 14"/>
            <p:cNvSpPr>
              <a:spLocks noChangeArrowheads="1"/>
            </p:cNvSpPr>
            <p:nvPr/>
          </p:nvSpPr>
          <p:spPr bwMode="auto">
            <a:xfrm>
              <a:off x="290286" y="0"/>
              <a:ext cx="228600" cy="228600"/>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defTabSz="609585"/>
              <a:endParaRPr lang="zh-CN" altLang="en-US">
                <a:solidFill>
                  <a:srgbClr val="FFFFFF"/>
                </a:solidFill>
                <a:latin typeface="Calibri" panose="020F0502020204030204"/>
                <a:ea typeface="等线" panose="02010600030101010101" pitchFamily="2" charset="-122"/>
              </a:endParaRPr>
            </a:p>
          </p:txBody>
        </p:sp>
        <p:sp>
          <p:nvSpPr>
            <p:cNvPr id="17416" name="椭圆 15"/>
            <p:cNvSpPr>
              <a:spLocks noChangeArrowheads="1"/>
            </p:cNvSpPr>
            <p:nvPr/>
          </p:nvSpPr>
          <p:spPr bwMode="auto">
            <a:xfrm>
              <a:off x="575128" y="0"/>
              <a:ext cx="228600" cy="228600"/>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defTabSz="609585"/>
              <a:endParaRPr lang="zh-CN" altLang="en-US">
                <a:solidFill>
                  <a:srgbClr val="FFFFFF"/>
                </a:solidFill>
                <a:latin typeface="Calibri" panose="020F0502020204030204"/>
                <a:ea typeface="等线" panose="02010600030101010101" pitchFamily="2" charset="-122"/>
              </a:endParaRPr>
            </a:p>
          </p:txBody>
        </p:sp>
        <p:sp>
          <p:nvSpPr>
            <p:cNvPr id="17417" name="椭圆 16"/>
            <p:cNvSpPr>
              <a:spLocks noChangeArrowheads="1"/>
            </p:cNvSpPr>
            <p:nvPr/>
          </p:nvSpPr>
          <p:spPr bwMode="auto">
            <a:xfrm>
              <a:off x="865414" y="0"/>
              <a:ext cx="228600" cy="228600"/>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defTabSz="609585"/>
              <a:endParaRPr lang="zh-CN" altLang="en-US">
                <a:solidFill>
                  <a:srgbClr val="FFFFFF"/>
                </a:solidFill>
                <a:latin typeface="Calibri" panose="020F0502020204030204"/>
                <a:ea typeface="等线" panose="02010600030101010101" pitchFamily="2" charset="-122"/>
              </a:endParaRPr>
            </a:p>
          </p:txBody>
        </p:sp>
      </p:grpSp>
      <p:sp>
        <p:nvSpPr>
          <p:cNvPr id="17413" name="矩形 18"/>
          <p:cNvSpPr>
            <a:spLocks noChangeArrowheads="1"/>
          </p:cNvSpPr>
          <p:nvPr/>
        </p:nvSpPr>
        <p:spPr bwMode="auto">
          <a:xfrm rot="-2772729">
            <a:off x="7478714" y="417514"/>
            <a:ext cx="2003425" cy="3584575"/>
          </a:xfrm>
          <a:prstGeom prst="rect">
            <a:avLst/>
          </a:prstGeom>
          <a:solidFill>
            <a:schemeClr val="bg1">
              <a:alpha val="1803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defTabSz="609585"/>
            <a:endParaRPr lang="zh-CN" altLang="en-US">
              <a:solidFill>
                <a:srgbClr val="FFFFFF"/>
              </a:solidFill>
              <a:latin typeface="Calibri" panose="020F0502020204030204"/>
              <a:ea typeface="等线" panose="02010600030101010101" pitchFamily="2" charset="-122"/>
            </a:endParaRPr>
          </a:p>
        </p:txBody>
      </p:sp>
      <p:grpSp>
        <p:nvGrpSpPr>
          <p:cNvPr id="17" name="组合 17">
            <a:extLst>
              <a:ext uri="{FF2B5EF4-FFF2-40B4-BE49-F238E27FC236}">
                <a16:creationId xmlns:a16="http://schemas.microsoft.com/office/drawing/2014/main" id="{284B0B53-8009-464F-B0DA-0FA36A7FE931}"/>
              </a:ext>
            </a:extLst>
          </p:cNvPr>
          <p:cNvGrpSpPr>
            <a:grpSpLocks/>
          </p:cNvGrpSpPr>
          <p:nvPr/>
        </p:nvGrpSpPr>
        <p:grpSpPr bwMode="auto">
          <a:xfrm>
            <a:off x="4709314" y="2500296"/>
            <a:ext cx="2773371" cy="1857407"/>
            <a:chOff x="-28589" y="0"/>
            <a:chExt cx="2773977" cy="1857569"/>
          </a:xfrm>
        </p:grpSpPr>
        <p:sp>
          <p:nvSpPr>
            <p:cNvPr id="18" name="文本框 9">
              <a:extLst>
                <a:ext uri="{FF2B5EF4-FFF2-40B4-BE49-F238E27FC236}">
                  <a16:creationId xmlns:a16="http://schemas.microsoft.com/office/drawing/2014/main" id="{9A8CFC58-EE82-4E5B-98FB-EB7574ED350F}"/>
                </a:ext>
              </a:extLst>
            </p:cNvPr>
            <p:cNvSpPr txBox="1">
              <a:spLocks noChangeArrowheads="1"/>
            </p:cNvSpPr>
            <p:nvPr/>
          </p:nvSpPr>
          <p:spPr bwMode="auto">
            <a:xfrm>
              <a:off x="58055" y="0"/>
              <a:ext cx="1596572" cy="1200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defTabSz="609585"/>
              <a:r>
                <a:rPr lang="en-US" altLang="zh-CN" sz="7200" b="1">
                  <a:solidFill>
                    <a:srgbClr val="FFFFFF"/>
                  </a:solidFill>
                  <a:latin typeface="微软雅黑" pitchFamily="34" charset="-122"/>
                  <a:ea typeface="微软雅黑" pitchFamily="34" charset="-122"/>
                </a:rPr>
                <a:t>01</a:t>
              </a:r>
              <a:endParaRPr lang="zh-CN" altLang="en-US" sz="7200" b="1">
                <a:solidFill>
                  <a:srgbClr val="FFFFFF"/>
                </a:solidFill>
                <a:latin typeface="微软雅黑" pitchFamily="34" charset="-122"/>
                <a:ea typeface="微软雅黑" pitchFamily="34" charset="-122"/>
              </a:endParaRPr>
            </a:p>
          </p:txBody>
        </p:sp>
        <p:sp>
          <p:nvSpPr>
            <p:cNvPr id="19" name="文本框 10">
              <a:extLst>
                <a:ext uri="{FF2B5EF4-FFF2-40B4-BE49-F238E27FC236}">
                  <a16:creationId xmlns:a16="http://schemas.microsoft.com/office/drawing/2014/main" id="{3D3B0A4C-6236-46F3-A3CF-B884B8172C0D}"/>
                </a:ext>
              </a:extLst>
            </p:cNvPr>
            <p:cNvSpPr txBox="1">
              <a:spLocks noChangeArrowheads="1"/>
            </p:cNvSpPr>
            <p:nvPr/>
          </p:nvSpPr>
          <p:spPr bwMode="auto">
            <a:xfrm>
              <a:off x="1349828" y="104768"/>
              <a:ext cx="1395560" cy="954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defTabSz="609585"/>
              <a:r>
                <a:rPr lang="zh-CN" altLang="en-US" sz="2800" b="1" dirty="0">
                  <a:solidFill>
                    <a:srgbClr val="FFFFFF"/>
                  </a:solidFill>
                  <a:latin typeface="微软雅黑" pitchFamily="34" charset="-122"/>
                  <a:ea typeface="微软雅黑" pitchFamily="34" charset="-122"/>
                </a:rPr>
                <a:t>项目</a:t>
              </a:r>
              <a:endParaRPr lang="en-US" altLang="zh-CN" sz="2800" b="1" dirty="0">
                <a:solidFill>
                  <a:srgbClr val="FFFFFF"/>
                </a:solidFill>
                <a:latin typeface="微软雅黑" pitchFamily="34" charset="-122"/>
                <a:ea typeface="微软雅黑" pitchFamily="34" charset="-122"/>
              </a:endParaRPr>
            </a:p>
            <a:p>
              <a:pPr defTabSz="609585"/>
              <a:r>
                <a:rPr lang="zh-CN" altLang="en-US" sz="2800" b="1" dirty="0">
                  <a:solidFill>
                    <a:srgbClr val="FFFFFF"/>
                  </a:solidFill>
                  <a:latin typeface="微软雅黑" pitchFamily="34" charset="-122"/>
                  <a:ea typeface="微软雅黑" pitchFamily="34" charset="-122"/>
                </a:rPr>
                <a:t>简介</a:t>
              </a:r>
            </a:p>
          </p:txBody>
        </p:sp>
        <p:sp>
          <p:nvSpPr>
            <p:cNvPr id="20" name="文本框 11">
              <a:extLst>
                <a:ext uri="{FF2B5EF4-FFF2-40B4-BE49-F238E27FC236}">
                  <a16:creationId xmlns:a16="http://schemas.microsoft.com/office/drawing/2014/main" id="{A3F9F8AA-DB7E-4472-93EE-E82BFFDA7016}"/>
                </a:ext>
              </a:extLst>
            </p:cNvPr>
            <p:cNvSpPr txBox="1">
              <a:spLocks noChangeArrowheads="1"/>
            </p:cNvSpPr>
            <p:nvPr/>
          </p:nvSpPr>
          <p:spPr bwMode="auto">
            <a:xfrm>
              <a:off x="0" y="1160473"/>
              <a:ext cx="1349828" cy="3693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defTabSz="609585"/>
              <a:r>
                <a:rPr lang="zh-CN" altLang="en-US" dirty="0">
                  <a:solidFill>
                    <a:srgbClr val="FFFFFF"/>
                  </a:solidFill>
                  <a:latin typeface="微软雅黑" pitchFamily="34" charset="-122"/>
                  <a:ea typeface="微软雅黑" pitchFamily="34" charset="-122"/>
                </a:rPr>
                <a:t>灵感起源</a:t>
              </a:r>
            </a:p>
          </p:txBody>
        </p:sp>
        <p:sp>
          <p:nvSpPr>
            <p:cNvPr id="21" name="文本框 12">
              <a:extLst>
                <a:ext uri="{FF2B5EF4-FFF2-40B4-BE49-F238E27FC236}">
                  <a16:creationId xmlns:a16="http://schemas.microsoft.com/office/drawing/2014/main" id="{176D1BC0-CD22-41ED-B09E-D952AA845F03}"/>
                </a:ext>
              </a:extLst>
            </p:cNvPr>
            <p:cNvSpPr txBox="1">
              <a:spLocks noChangeArrowheads="1"/>
            </p:cNvSpPr>
            <p:nvPr/>
          </p:nvSpPr>
          <p:spPr bwMode="auto">
            <a:xfrm>
              <a:off x="-28589" y="1488205"/>
              <a:ext cx="1349828" cy="3693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defTabSz="609585"/>
              <a:r>
                <a:rPr lang="zh-CN" altLang="en-US" dirty="0">
                  <a:solidFill>
                    <a:srgbClr val="FFFFFF"/>
                  </a:solidFill>
                  <a:latin typeface="微软雅黑" pitchFamily="34" charset="-122"/>
                  <a:ea typeface="微软雅黑" pitchFamily="34" charset="-122"/>
                </a:rPr>
                <a:t>项目简介</a:t>
              </a:r>
            </a:p>
          </p:txBody>
        </p:sp>
        <p:sp>
          <p:nvSpPr>
            <p:cNvPr id="22" name="文本框 13">
              <a:extLst>
                <a:ext uri="{FF2B5EF4-FFF2-40B4-BE49-F238E27FC236}">
                  <a16:creationId xmlns:a16="http://schemas.microsoft.com/office/drawing/2014/main" id="{E0AA022E-D34E-4661-BA46-93CF424149DF}"/>
                </a:ext>
              </a:extLst>
            </p:cNvPr>
            <p:cNvSpPr txBox="1">
              <a:spLocks noChangeArrowheads="1"/>
            </p:cNvSpPr>
            <p:nvPr/>
          </p:nvSpPr>
          <p:spPr bwMode="auto">
            <a:xfrm>
              <a:off x="1187546" y="1155619"/>
              <a:ext cx="1349828" cy="3693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defTabSz="609585"/>
              <a:r>
                <a:rPr lang="zh-CN" altLang="en-US" dirty="0">
                  <a:solidFill>
                    <a:srgbClr val="FFFFFF"/>
                  </a:solidFill>
                  <a:latin typeface="微软雅黑" pitchFamily="34" charset="-122"/>
                  <a:ea typeface="微软雅黑" pitchFamily="34" charset="-122"/>
                </a:rPr>
                <a:t>人群定位</a:t>
              </a:r>
            </a:p>
          </p:txBody>
        </p:sp>
        <p:sp>
          <p:nvSpPr>
            <p:cNvPr id="23" name="文本框 14">
              <a:extLst>
                <a:ext uri="{FF2B5EF4-FFF2-40B4-BE49-F238E27FC236}">
                  <a16:creationId xmlns:a16="http://schemas.microsoft.com/office/drawing/2014/main" id="{E01DAC1B-1FEE-43FA-AC00-C53E59A6AC86}"/>
                </a:ext>
              </a:extLst>
            </p:cNvPr>
            <p:cNvSpPr txBox="1">
              <a:spLocks noChangeArrowheads="1"/>
            </p:cNvSpPr>
            <p:nvPr/>
          </p:nvSpPr>
          <p:spPr bwMode="auto">
            <a:xfrm>
              <a:off x="1157281" y="1488205"/>
              <a:ext cx="1349828" cy="3693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defTabSz="609585"/>
              <a:endParaRPr lang="zh-CN" altLang="en-US" dirty="0">
                <a:solidFill>
                  <a:srgbClr val="FFFFFF"/>
                </a:solidFill>
                <a:latin typeface="微软雅黑" pitchFamily="34" charset="-122"/>
                <a:ea typeface="微软雅黑" pitchFamily="34" charset="-122"/>
              </a:endParaRPr>
            </a:p>
          </p:txBody>
        </p:sp>
        <p:cxnSp>
          <p:nvCxnSpPr>
            <p:cNvPr id="24" name="直接连接符 16">
              <a:extLst>
                <a:ext uri="{FF2B5EF4-FFF2-40B4-BE49-F238E27FC236}">
                  <a16:creationId xmlns:a16="http://schemas.microsoft.com/office/drawing/2014/main" id="{157F4F91-D152-4976-81FB-D0263B6B061F}"/>
                </a:ext>
              </a:extLst>
            </p:cNvPr>
            <p:cNvCxnSpPr>
              <a:cxnSpLocks noChangeShapeType="1"/>
            </p:cNvCxnSpPr>
            <p:nvPr/>
          </p:nvCxnSpPr>
          <p:spPr bwMode="auto">
            <a:xfrm>
              <a:off x="58056" y="1102417"/>
              <a:ext cx="2090057" cy="0"/>
            </a:xfrm>
            <a:prstGeom prst="line">
              <a:avLst/>
            </a:prstGeom>
            <a:noFill/>
            <a:ln w="6350">
              <a:solidFill>
                <a:schemeClr val="bg1"/>
              </a:solidFill>
              <a:round/>
              <a:headEnd/>
              <a:tailEnd/>
            </a:ln>
            <a:extLst>
              <a:ext uri="{909E8E84-426E-40DD-AFC4-6F175D3DCCD1}">
                <a14:hiddenFill xmlns:a14="http://schemas.microsoft.com/office/drawing/2010/main">
                  <a:noFill/>
                </a14:hiddenFill>
              </a:ext>
            </a:extLst>
          </p:spPr>
        </p:cxnSp>
      </p:grpSp>
    </p:spTree>
    <p:extLst>
      <p:ext uri="{BB962C8B-B14F-4D97-AF65-F5344CB8AC3E}">
        <p14:creationId xmlns:p14="http://schemas.microsoft.com/office/powerpoint/2010/main" val="87805260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7410"/>
                                        </p:tgtEl>
                                        <p:attrNameLst>
                                          <p:attrName>style.visibility</p:attrName>
                                        </p:attrNameLst>
                                      </p:cBhvr>
                                      <p:to>
                                        <p:strVal val="visible"/>
                                      </p:to>
                                    </p:set>
                                    <p:animEffect transition="in" filter="wipe(down)">
                                      <p:cBhvr>
                                        <p:cTn id="7" dur="500"/>
                                        <p:tgtEl>
                                          <p:spTgt spid="17410"/>
                                        </p:tgtEl>
                                      </p:cBhvr>
                                    </p:animEffect>
                                  </p:childTnLst>
                                </p:cTn>
                              </p:par>
                              <p:par>
                                <p:cTn id="8" presetID="22" presetClass="entr" presetSubtype="4" fill="hold" nodeType="withEffect">
                                  <p:stCondLst>
                                    <p:cond delay="0"/>
                                  </p:stCondLst>
                                  <p:childTnLst>
                                    <p:set>
                                      <p:cBhvr>
                                        <p:cTn id="9" dur="1" fill="hold">
                                          <p:stCondLst>
                                            <p:cond delay="0"/>
                                          </p:stCondLst>
                                        </p:cTn>
                                        <p:tgtEl>
                                          <p:spTgt spid="17412"/>
                                        </p:tgtEl>
                                        <p:attrNameLst>
                                          <p:attrName>style.visibility</p:attrName>
                                        </p:attrNameLst>
                                      </p:cBhvr>
                                      <p:to>
                                        <p:strVal val="visible"/>
                                      </p:to>
                                    </p:set>
                                    <p:animEffect transition="in" filter="wipe(down)">
                                      <p:cBhvr>
                                        <p:cTn id="10" dur="500"/>
                                        <p:tgtEl>
                                          <p:spTgt spid="17412"/>
                                        </p:tgtEl>
                                      </p:cBhvr>
                                    </p:animEffect>
                                  </p:childTnLst>
                                </p:cTn>
                              </p:par>
                              <p:par>
                                <p:cTn id="11" presetID="42"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1000"/>
                                        <p:tgtEl>
                                          <p:spTgt spid="17"/>
                                        </p:tgtEl>
                                      </p:cBhvr>
                                    </p:animEffect>
                                    <p:anim calcmode="lin" valueType="num">
                                      <p:cBhvr>
                                        <p:cTn id="14" dur="1000" fill="hold"/>
                                        <p:tgtEl>
                                          <p:spTgt spid="17"/>
                                        </p:tgtEl>
                                        <p:attrNameLst>
                                          <p:attrName>ppt_x</p:attrName>
                                        </p:attrNameLst>
                                      </p:cBhvr>
                                      <p:tavLst>
                                        <p:tav tm="0">
                                          <p:val>
                                            <p:strVal val="#ppt_x"/>
                                          </p:val>
                                        </p:tav>
                                        <p:tav tm="100000">
                                          <p:val>
                                            <p:strVal val="#ppt_x"/>
                                          </p:val>
                                        </p:tav>
                                      </p:tavLst>
                                    </p:anim>
                                    <p:anim calcmode="lin" valueType="num">
                                      <p:cBhvr>
                                        <p:cTn id="15"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10"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圆角矩形 4"/>
          <p:cNvSpPr>
            <a:spLocks noChangeArrowheads="1"/>
          </p:cNvSpPr>
          <p:nvPr/>
        </p:nvSpPr>
        <p:spPr bwMode="auto">
          <a:xfrm>
            <a:off x="3229768" y="2179624"/>
            <a:ext cx="5732463" cy="2759075"/>
          </a:xfrm>
          <a:prstGeom prst="roundRect">
            <a:avLst>
              <a:gd name="adj" fmla="val 16667"/>
            </a:avLst>
          </a:prstGeom>
          <a:solidFill>
            <a:srgbClr val="C2000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defTabSz="609585"/>
            <a:endParaRPr lang="zh-CN" altLang="en-US" dirty="0">
              <a:solidFill>
                <a:srgbClr val="FFFFFF"/>
              </a:solidFill>
              <a:latin typeface="Calibri" panose="020F0502020204030204"/>
              <a:ea typeface="等线" panose="02010600030101010101" pitchFamily="2" charset="-122"/>
            </a:endParaRPr>
          </a:p>
        </p:txBody>
      </p:sp>
      <p:grpSp>
        <p:nvGrpSpPr>
          <p:cNvPr id="33795" name="组合 17"/>
          <p:cNvGrpSpPr>
            <a:grpSpLocks/>
          </p:cNvGrpSpPr>
          <p:nvPr/>
        </p:nvGrpSpPr>
        <p:grpSpPr bwMode="auto">
          <a:xfrm>
            <a:off x="3513139" y="2278063"/>
            <a:ext cx="1093787" cy="228600"/>
            <a:chOff x="0" y="0"/>
            <a:chExt cx="1094014" cy="228600"/>
          </a:xfrm>
        </p:grpSpPr>
        <p:sp>
          <p:nvSpPr>
            <p:cNvPr id="33805" name="椭圆 13"/>
            <p:cNvSpPr>
              <a:spLocks noChangeArrowheads="1"/>
            </p:cNvSpPr>
            <p:nvPr/>
          </p:nvSpPr>
          <p:spPr bwMode="auto">
            <a:xfrm>
              <a:off x="0" y="0"/>
              <a:ext cx="228600" cy="228600"/>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defTabSz="609585"/>
              <a:endParaRPr lang="zh-CN" altLang="en-US">
                <a:solidFill>
                  <a:srgbClr val="FFFFFF"/>
                </a:solidFill>
                <a:latin typeface="Calibri" panose="020F0502020204030204"/>
                <a:ea typeface="等线" panose="02010600030101010101" pitchFamily="2" charset="-122"/>
              </a:endParaRPr>
            </a:p>
          </p:txBody>
        </p:sp>
        <p:sp>
          <p:nvSpPr>
            <p:cNvPr id="33806" name="椭圆 14"/>
            <p:cNvSpPr>
              <a:spLocks noChangeArrowheads="1"/>
            </p:cNvSpPr>
            <p:nvPr/>
          </p:nvSpPr>
          <p:spPr bwMode="auto">
            <a:xfrm>
              <a:off x="290286" y="0"/>
              <a:ext cx="228600" cy="228600"/>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defTabSz="609585"/>
              <a:endParaRPr lang="zh-CN" altLang="en-US">
                <a:solidFill>
                  <a:srgbClr val="FFFFFF"/>
                </a:solidFill>
                <a:latin typeface="Calibri" panose="020F0502020204030204"/>
                <a:ea typeface="等线" panose="02010600030101010101" pitchFamily="2" charset="-122"/>
              </a:endParaRPr>
            </a:p>
          </p:txBody>
        </p:sp>
        <p:sp>
          <p:nvSpPr>
            <p:cNvPr id="33807" name="椭圆 15"/>
            <p:cNvSpPr>
              <a:spLocks noChangeArrowheads="1"/>
            </p:cNvSpPr>
            <p:nvPr/>
          </p:nvSpPr>
          <p:spPr bwMode="auto">
            <a:xfrm>
              <a:off x="575128" y="0"/>
              <a:ext cx="228600" cy="228600"/>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defTabSz="609585"/>
              <a:endParaRPr lang="zh-CN" altLang="en-US">
                <a:solidFill>
                  <a:srgbClr val="FFFFFF"/>
                </a:solidFill>
                <a:latin typeface="Calibri" panose="020F0502020204030204"/>
                <a:ea typeface="等线" panose="02010600030101010101" pitchFamily="2" charset="-122"/>
              </a:endParaRPr>
            </a:p>
          </p:txBody>
        </p:sp>
        <p:sp>
          <p:nvSpPr>
            <p:cNvPr id="33808" name="椭圆 16"/>
            <p:cNvSpPr>
              <a:spLocks noChangeArrowheads="1"/>
            </p:cNvSpPr>
            <p:nvPr/>
          </p:nvSpPr>
          <p:spPr bwMode="auto">
            <a:xfrm>
              <a:off x="865414" y="0"/>
              <a:ext cx="228600" cy="228600"/>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defTabSz="609585"/>
              <a:endParaRPr lang="zh-CN" altLang="en-US">
                <a:solidFill>
                  <a:srgbClr val="FFFFFF"/>
                </a:solidFill>
                <a:latin typeface="Calibri" panose="020F0502020204030204"/>
                <a:ea typeface="等线" panose="02010600030101010101" pitchFamily="2" charset="-122"/>
              </a:endParaRPr>
            </a:p>
          </p:txBody>
        </p:sp>
      </p:grpSp>
      <p:sp>
        <p:nvSpPr>
          <p:cNvPr id="33796" name="矩形 18"/>
          <p:cNvSpPr>
            <a:spLocks noChangeArrowheads="1"/>
          </p:cNvSpPr>
          <p:nvPr/>
        </p:nvSpPr>
        <p:spPr bwMode="auto">
          <a:xfrm rot="-2772729">
            <a:off x="7478714" y="417514"/>
            <a:ext cx="2003425" cy="3584575"/>
          </a:xfrm>
          <a:prstGeom prst="rect">
            <a:avLst/>
          </a:prstGeom>
          <a:solidFill>
            <a:schemeClr val="bg1">
              <a:alpha val="1803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defTabSz="609585"/>
            <a:endParaRPr lang="zh-CN" altLang="en-US">
              <a:solidFill>
                <a:srgbClr val="FFFFFF"/>
              </a:solidFill>
              <a:latin typeface="Calibri" panose="020F0502020204030204"/>
              <a:ea typeface="等线" panose="02010600030101010101" pitchFamily="2" charset="-122"/>
            </a:endParaRPr>
          </a:p>
        </p:txBody>
      </p:sp>
      <p:grpSp>
        <p:nvGrpSpPr>
          <p:cNvPr id="16" name="组合 30">
            <a:extLst>
              <a:ext uri="{FF2B5EF4-FFF2-40B4-BE49-F238E27FC236}">
                <a16:creationId xmlns:a16="http://schemas.microsoft.com/office/drawing/2014/main" id="{42D4DD8E-6BE6-434A-AA8D-04C19D549785}"/>
              </a:ext>
            </a:extLst>
          </p:cNvPr>
          <p:cNvGrpSpPr>
            <a:grpSpLocks/>
          </p:cNvGrpSpPr>
          <p:nvPr/>
        </p:nvGrpSpPr>
        <p:grpSpPr bwMode="auto">
          <a:xfrm>
            <a:off x="4887267" y="2500296"/>
            <a:ext cx="2744788" cy="1857407"/>
            <a:chOff x="0" y="0"/>
            <a:chExt cx="2745388" cy="1857571"/>
          </a:xfrm>
        </p:grpSpPr>
        <p:sp>
          <p:nvSpPr>
            <p:cNvPr id="20" name="文本框 31">
              <a:extLst>
                <a:ext uri="{FF2B5EF4-FFF2-40B4-BE49-F238E27FC236}">
                  <a16:creationId xmlns:a16="http://schemas.microsoft.com/office/drawing/2014/main" id="{257D5BB3-EF32-4378-941E-00FE5D0E560E}"/>
                </a:ext>
              </a:extLst>
            </p:cNvPr>
            <p:cNvSpPr txBox="1">
              <a:spLocks noChangeArrowheads="1"/>
            </p:cNvSpPr>
            <p:nvPr/>
          </p:nvSpPr>
          <p:spPr bwMode="auto">
            <a:xfrm>
              <a:off x="58055" y="0"/>
              <a:ext cx="1596572" cy="12004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defTabSz="609585"/>
              <a:r>
                <a:rPr lang="en-US" altLang="zh-CN" sz="7200" b="1" dirty="0">
                  <a:solidFill>
                    <a:srgbClr val="FFFFFF"/>
                  </a:solidFill>
                  <a:latin typeface="微软雅黑" pitchFamily="34" charset="-122"/>
                  <a:ea typeface="微软雅黑" pitchFamily="34" charset="-122"/>
                </a:rPr>
                <a:t>03</a:t>
              </a:r>
              <a:endParaRPr lang="zh-CN" altLang="en-US" sz="7200" b="1" dirty="0">
                <a:solidFill>
                  <a:srgbClr val="FFFFFF"/>
                </a:solidFill>
                <a:latin typeface="微软雅黑" pitchFamily="34" charset="-122"/>
                <a:ea typeface="微软雅黑" pitchFamily="34" charset="-122"/>
              </a:endParaRPr>
            </a:p>
          </p:txBody>
        </p:sp>
        <p:sp>
          <p:nvSpPr>
            <p:cNvPr id="25" name="文本框 32">
              <a:extLst>
                <a:ext uri="{FF2B5EF4-FFF2-40B4-BE49-F238E27FC236}">
                  <a16:creationId xmlns:a16="http://schemas.microsoft.com/office/drawing/2014/main" id="{277D05D2-D52C-4EC5-9D29-3B77E9BD6F48}"/>
                </a:ext>
              </a:extLst>
            </p:cNvPr>
            <p:cNvSpPr txBox="1">
              <a:spLocks noChangeArrowheads="1"/>
            </p:cNvSpPr>
            <p:nvPr/>
          </p:nvSpPr>
          <p:spPr bwMode="auto">
            <a:xfrm>
              <a:off x="1349828" y="104768"/>
              <a:ext cx="1395560" cy="954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defTabSz="609585"/>
              <a:r>
                <a:rPr lang="zh-CN" altLang="en-US" sz="2800" b="1" dirty="0">
                  <a:solidFill>
                    <a:srgbClr val="FFFFFF"/>
                  </a:solidFill>
                  <a:latin typeface="微软雅黑" pitchFamily="34" charset="-122"/>
                  <a:ea typeface="微软雅黑" pitchFamily="34" charset="-122"/>
                </a:rPr>
                <a:t>关于</a:t>
              </a:r>
              <a:endParaRPr lang="en-US" altLang="zh-CN" sz="2800" b="1" dirty="0">
                <a:solidFill>
                  <a:srgbClr val="FFFFFF"/>
                </a:solidFill>
                <a:latin typeface="微软雅黑" pitchFamily="34" charset="-122"/>
                <a:ea typeface="微软雅黑" pitchFamily="34" charset="-122"/>
              </a:endParaRPr>
            </a:p>
            <a:p>
              <a:pPr defTabSz="609585"/>
              <a:r>
                <a:rPr lang="zh-CN" altLang="en-US" sz="2800" b="1" dirty="0">
                  <a:solidFill>
                    <a:srgbClr val="FFFFFF"/>
                  </a:solidFill>
                  <a:latin typeface="微软雅黑" pitchFamily="34" charset="-122"/>
                  <a:ea typeface="微软雅黑" pitchFamily="34" charset="-122"/>
                </a:rPr>
                <a:t>我们</a:t>
              </a:r>
            </a:p>
          </p:txBody>
        </p:sp>
        <p:sp>
          <p:nvSpPr>
            <p:cNvPr id="26" name="文本框 33">
              <a:extLst>
                <a:ext uri="{FF2B5EF4-FFF2-40B4-BE49-F238E27FC236}">
                  <a16:creationId xmlns:a16="http://schemas.microsoft.com/office/drawing/2014/main" id="{DD059498-A74E-4233-B120-8384DF1FB7D6}"/>
                </a:ext>
              </a:extLst>
            </p:cNvPr>
            <p:cNvSpPr txBox="1">
              <a:spLocks noChangeArrowheads="1"/>
            </p:cNvSpPr>
            <p:nvPr/>
          </p:nvSpPr>
          <p:spPr bwMode="auto">
            <a:xfrm>
              <a:off x="0" y="1160473"/>
              <a:ext cx="1349828" cy="369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defTabSz="609585"/>
              <a:r>
                <a:rPr lang="zh-CN" altLang="en-US" dirty="0">
                  <a:solidFill>
                    <a:srgbClr val="FFFFFF"/>
                  </a:solidFill>
                  <a:latin typeface="微软雅黑" pitchFamily="34" charset="-122"/>
                  <a:ea typeface="微软雅黑" pitchFamily="34" charset="-122"/>
                </a:rPr>
                <a:t>工作流程</a:t>
              </a:r>
            </a:p>
          </p:txBody>
        </p:sp>
        <p:sp>
          <p:nvSpPr>
            <p:cNvPr id="27" name="文本框 34">
              <a:extLst>
                <a:ext uri="{FF2B5EF4-FFF2-40B4-BE49-F238E27FC236}">
                  <a16:creationId xmlns:a16="http://schemas.microsoft.com/office/drawing/2014/main" id="{F7AD3A69-410D-4DE8-8178-2F09793860DB}"/>
                </a:ext>
              </a:extLst>
            </p:cNvPr>
            <p:cNvSpPr txBox="1">
              <a:spLocks noChangeArrowheads="1"/>
            </p:cNvSpPr>
            <p:nvPr/>
          </p:nvSpPr>
          <p:spPr bwMode="auto">
            <a:xfrm>
              <a:off x="0" y="1488206"/>
              <a:ext cx="1349828" cy="369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defTabSz="609585"/>
              <a:r>
                <a:rPr lang="zh-CN" altLang="en-US" dirty="0">
                  <a:solidFill>
                    <a:srgbClr val="FFFFFF"/>
                  </a:solidFill>
                  <a:latin typeface="微软雅黑" pitchFamily="34" charset="-122"/>
                  <a:ea typeface="微软雅黑" pitchFamily="34" charset="-122"/>
                </a:rPr>
                <a:t>会议记录</a:t>
              </a:r>
            </a:p>
          </p:txBody>
        </p:sp>
        <p:sp>
          <p:nvSpPr>
            <p:cNvPr id="28" name="文本框 35">
              <a:extLst>
                <a:ext uri="{FF2B5EF4-FFF2-40B4-BE49-F238E27FC236}">
                  <a16:creationId xmlns:a16="http://schemas.microsoft.com/office/drawing/2014/main" id="{79833AA1-56A7-420F-8217-0BADF8A0B62D}"/>
                </a:ext>
              </a:extLst>
            </p:cNvPr>
            <p:cNvSpPr txBox="1">
              <a:spLocks noChangeArrowheads="1"/>
            </p:cNvSpPr>
            <p:nvPr/>
          </p:nvSpPr>
          <p:spPr bwMode="auto">
            <a:xfrm>
              <a:off x="1157281" y="1160473"/>
              <a:ext cx="1349828" cy="369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defTabSz="609585"/>
              <a:r>
                <a:rPr lang="zh-CN" altLang="en-US" dirty="0">
                  <a:solidFill>
                    <a:srgbClr val="FFFFFF"/>
                  </a:solidFill>
                  <a:latin typeface="微软雅黑" pitchFamily="34" charset="-122"/>
                  <a:ea typeface="微软雅黑" pitchFamily="34" charset="-122"/>
                </a:rPr>
                <a:t>小组分工</a:t>
              </a:r>
            </a:p>
          </p:txBody>
        </p:sp>
        <p:sp>
          <p:nvSpPr>
            <p:cNvPr id="29" name="文本框 36">
              <a:extLst>
                <a:ext uri="{FF2B5EF4-FFF2-40B4-BE49-F238E27FC236}">
                  <a16:creationId xmlns:a16="http://schemas.microsoft.com/office/drawing/2014/main" id="{14B1B9D3-7FEC-4B13-84A3-2A243A5C4588}"/>
                </a:ext>
              </a:extLst>
            </p:cNvPr>
            <p:cNvSpPr txBox="1">
              <a:spLocks noChangeArrowheads="1"/>
            </p:cNvSpPr>
            <p:nvPr/>
          </p:nvSpPr>
          <p:spPr bwMode="auto">
            <a:xfrm>
              <a:off x="1157281" y="1488206"/>
              <a:ext cx="1349828" cy="369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defTabSz="609585"/>
              <a:r>
                <a:rPr lang="zh-CN" altLang="en-US" dirty="0">
                  <a:solidFill>
                    <a:srgbClr val="FFFFFF"/>
                  </a:solidFill>
                  <a:latin typeface="微软雅黑" pitchFamily="34" charset="-122"/>
                  <a:ea typeface="微软雅黑" pitchFamily="34" charset="-122"/>
                </a:rPr>
                <a:t>组内互评</a:t>
              </a:r>
            </a:p>
          </p:txBody>
        </p:sp>
        <p:cxnSp>
          <p:nvCxnSpPr>
            <p:cNvPr id="30" name="直接连接符 37">
              <a:extLst>
                <a:ext uri="{FF2B5EF4-FFF2-40B4-BE49-F238E27FC236}">
                  <a16:creationId xmlns:a16="http://schemas.microsoft.com/office/drawing/2014/main" id="{474D28B5-044C-4736-AC15-71DA7E31413F}"/>
                </a:ext>
              </a:extLst>
            </p:cNvPr>
            <p:cNvCxnSpPr>
              <a:cxnSpLocks noChangeShapeType="1"/>
            </p:cNvCxnSpPr>
            <p:nvPr/>
          </p:nvCxnSpPr>
          <p:spPr bwMode="auto">
            <a:xfrm>
              <a:off x="58056" y="1102417"/>
              <a:ext cx="2090057" cy="0"/>
            </a:xfrm>
            <a:prstGeom prst="line">
              <a:avLst/>
            </a:prstGeom>
            <a:noFill/>
            <a:ln w="6350">
              <a:solidFill>
                <a:schemeClr val="bg1"/>
              </a:solidFill>
              <a:round/>
              <a:headEnd/>
              <a:tailEnd/>
            </a:ln>
            <a:extLst>
              <a:ext uri="{909E8E84-426E-40DD-AFC4-6F175D3DCCD1}">
                <a14:hiddenFill xmlns:a14="http://schemas.microsoft.com/office/drawing/2010/main">
                  <a:noFill/>
                </a14:hiddenFill>
              </a:ext>
            </a:extLst>
          </p:spPr>
        </p:cxnSp>
      </p:grpSp>
    </p:spTree>
    <p:extLst>
      <p:ext uri="{BB962C8B-B14F-4D97-AF65-F5344CB8AC3E}">
        <p14:creationId xmlns:p14="http://schemas.microsoft.com/office/powerpoint/2010/main" val="218983859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3794"/>
                                        </p:tgtEl>
                                        <p:attrNameLst>
                                          <p:attrName>style.visibility</p:attrName>
                                        </p:attrNameLst>
                                      </p:cBhvr>
                                      <p:to>
                                        <p:strVal val="visible"/>
                                      </p:to>
                                    </p:set>
                                    <p:animEffect transition="in" filter="wipe(down)">
                                      <p:cBhvr>
                                        <p:cTn id="7" dur="500"/>
                                        <p:tgtEl>
                                          <p:spTgt spid="33794"/>
                                        </p:tgtEl>
                                      </p:cBhvr>
                                    </p:animEffect>
                                  </p:childTnLst>
                                </p:cTn>
                              </p:par>
                              <p:par>
                                <p:cTn id="8" presetID="22" presetClass="entr" presetSubtype="4" fill="hold" nodeType="withEffect">
                                  <p:stCondLst>
                                    <p:cond delay="0"/>
                                  </p:stCondLst>
                                  <p:childTnLst>
                                    <p:set>
                                      <p:cBhvr>
                                        <p:cTn id="9" dur="1" fill="hold">
                                          <p:stCondLst>
                                            <p:cond delay="0"/>
                                          </p:stCondLst>
                                        </p:cTn>
                                        <p:tgtEl>
                                          <p:spTgt spid="33795"/>
                                        </p:tgtEl>
                                        <p:attrNameLst>
                                          <p:attrName>style.visibility</p:attrName>
                                        </p:attrNameLst>
                                      </p:cBhvr>
                                      <p:to>
                                        <p:strVal val="visible"/>
                                      </p:to>
                                    </p:set>
                                    <p:animEffect transition="in" filter="wipe(down)">
                                      <p:cBhvr>
                                        <p:cTn id="10" dur="500"/>
                                        <p:tgtEl>
                                          <p:spTgt spid="33795"/>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33796"/>
                                        </p:tgtEl>
                                        <p:attrNameLst>
                                          <p:attrName>style.visibility</p:attrName>
                                        </p:attrNameLst>
                                      </p:cBhvr>
                                      <p:to>
                                        <p:strVal val="visible"/>
                                      </p:to>
                                    </p:set>
                                    <p:animEffect transition="in" filter="wipe(down)">
                                      <p:cBhvr>
                                        <p:cTn id="13" dur="500"/>
                                        <p:tgtEl>
                                          <p:spTgt spid="33796"/>
                                        </p:tgtEl>
                                      </p:cBhvr>
                                    </p:animEffect>
                                  </p:childTnLst>
                                </p:cTn>
                              </p:par>
                              <p:par>
                                <p:cTn id="14" presetID="42" presetClass="entr" presetSubtype="0" fill="hold"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1000"/>
                                        <p:tgtEl>
                                          <p:spTgt spid="16"/>
                                        </p:tgtEl>
                                      </p:cBhvr>
                                    </p:animEffect>
                                    <p:anim calcmode="lin" valueType="num">
                                      <p:cBhvr>
                                        <p:cTn id="17" dur="1000" fill="hold"/>
                                        <p:tgtEl>
                                          <p:spTgt spid="16"/>
                                        </p:tgtEl>
                                        <p:attrNameLst>
                                          <p:attrName>ppt_x</p:attrName>
                                        </p:attrNameLst>
                                      </p:cBhvr>
                                      <p:tavLst>
                                        <p:tav tm="0">
                                          <p:val>
                                            <p:strVal val="#ppt_x"/>
                                          </p:val>
                                        </p:tav>
                                        <p:tav tm="100000">
                                          <p:val>
                                            <p:strVal val="#ppt_x"/>
                                          </p:val>
                                        </p:tav>
                                      </p:tavLst>
                                    </p:anim>
                                    <p:anim calcmode="lin" valueType="num">
                                      <p:cBhvr>
                                        <p:cTn id="18"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794" grpId="0" animBg="1"/>
      <p:bldP spid="33796"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文本框 3"/>
          <p:cNvSpPr txBox="1">
            <a:spLocks noChangeArrowheads="1"/>
          </p:cNvSpPr>
          <p:nvPr/>
        </p:nvSpPr>
        <p:spPr bwMode="auto">
          <a:xfrm>
            <a:off x="285751" y="257175"/>
            <a:ext cx="356652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defTabSz="609585"/>
            <a:r>
              <a:rPr lang="zh-CN" altLang="en-US" sz="2800" b="1" dirty="0">
                <a:solidFill>
                  <a:srgbClr val="000000"/>
                </a:solidFill>
                <a:latin typeface="微软雅黑" pitchFamily="34" charset="-122"/>
                <a:ea typeface="微软雅黑" pitchFamily="34" charset="-122"/>
              </a:rPr>
              <a:t>工作进程甘特图：</a:t>
            </a:r>
          </a:p>
        </p:txBody>
      </p:sp>
      <p:pic>
        <p:nvPicPr>
          <p:cNvPr id="3" name="图片 2">
            <a:extLst>
              <a:ext uri="{FF2B5EF4-FFF2-40B4-BE49-F238E27FC236}">
                <a16:creationId xmlns:a16="http://schemas.microsoft.com/office/drawing/2014/main" id="{4C5830FA-E3A9-4812-A88F-86FF245CB5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55996"/>
            <a:ext cx="12103509" cy="4692138"/>
          </a:xfrm>
          <a:prstGeom prst="rect">
            <a:avLst/>
          </a:prstGeom>
        </p:spPr>
      </p:pic>
      <p:sp>
        <p:nvSpPr>
          <p:cNvPr id="7" name="矩形 6">
            <a:extLst>
              <a:ext uri="{FF2B5EF4-FFF2-40B4-BE49-F238E27FC236}">
                <a16:creationId xmlns:a16="http://schemas.microsoft.com/office/drawing/2014/main" id="{8C3B73A7-6EC0-48DA-A38A-BCEC195D17F5}"/>
              </a:ext>
            </a:extLst>
          </p:cNvPr>
          <p:cNvSpPr/>
          <p:nvPr/>
        </p:nvSpPr>
        <p:spPr>
          <a:xfrm>
            <a:off x="5669280" y="3734292"/>
            <a:ext cx="5775468" cy="2075628"/>
          </a:xfrm>
          <a:prstGeom prst="rect">
            <a:avLst/>
          </a:prstGeom>
          <a:solidFill>
            <a:srgbClr val="FFFFFF">
              <a:alpha val="12157"/>
            </a:srgbClr>
          </a:solid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210679934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文本框 3"/>
          <p:cNvSpPr txBox="1">
            <a:spLocks noChangeArrowheads="1"/>
          </p:cNvSpPr>
          <p:nvPr/>
        </p:nvSpPr>
        <p:spPr bwMode="auto">
          <a:xfrm>
            <a:off x="285751" y="257175"/>
            <a:ext cx="356652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defTabSz="609585"/>
            <a:r>
              <a:rPr lang="zh-CN" altLang="en-US" sz="2800" b="1" dirty="0">
                <a:solidFill>
                  <a:srgbClr val="000000"/>
                </a:solidFill>
                <a:latin typeface="微软雅黑" pitchFamily="34" charset="-122"/>
                <a:ea typeface="微软雅黑" pitchFamily="34" charset="-122"/>
              </a:rPr>
              <a:t>小组分工</a:t>
            </a:r>
            <a:r>
              <a:rPr lang="en-US" altLang="zh-CN" sz="2800" b="1" dirty="0">
                <a:solidFill>
                  <a:srgbClr val="000000"/>
                </a:solidFill>
                <a:latin typeface="微软雅黑" pitchFamily="34" charset="-122"/>
                <a:ea typeface="微软雅黑" pitchFamily="34" charset="-122"/>
              </a:rPr>
              <a:t>WBS</a:t>
            </a:r>
            <a:r>
              <a:rPr lang="zh-CN" altLang="en-US" sz="2800" b="1" dirty="0">
                <a:solidFill>
                  <a:srgbClr val="000000"/>
                </a:solidFill>
                <a:latin typeface="微软雅黑" pitchFamily="34" charset="-122"/>
                <a:ea typeface="微软雅黑" pitchFamily="34" charset="-122"/>
              </a:rPr>
              <a:t>图：</a:t>
            </a:r>
          </a:p>
        </p:txBody>
      </p:sp>
      <p:pic>
        <p:nvPicPr>
          <p:cNvPr id="5" name="图片 4">
            <a:extLst>
              <a:ext uri="{FF2B5EF4-FFF2-40B4-BE49-F238E27FC236}">
                <a16:creationId xmlns:a16="http://schemas.microsoft.com/office/drawing/2014/main" id="{00AC2921-E69F-46B8-8168-60EDE4B5F4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0859" y="295252"/>
            <a:ext cx="6062591" cy="6654188"/>
          </a:xfrm>
          <a:prstGeom prst="rect">
            <a:avLst/>
          </a:prstGeom>
        </p:spPr>
      </p:pic>
    </p:spTree>
    <p:extLst>
      <p:ext uri="{BB962C8B-B14F-4D97-AF65-F5344CB8AC3E}">
        <p14:creationId xmlns:p14="http://schemas.microsoft.com/office/powerpoint/2010/main" val="55495407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任意多边形 2"/>
          <p:cNvSpPr>
            <a:spLocks/>
          </p:cNvSpPr>
          <p:nvPr/>
        </p:nvSpPr>
        <p:spPr bwMode="auto">
          <a:xfrm>
            <a:off x="0" y="4213225"/>
            <a:ext cx="12192000" cy="2644775"/>
          </a:xfrm>
          <a:custGeom>
            <a:avLst/>
            <a:gdLst>
              <a:gd name="T0" fmla="*/ 8360180 w 12192000"/>
              <a:gd name="T1" fmla="*/ 0 h 2644815"/>
              <a:gd name="T2" fmla="*/ 12192000 w 12192000"/>
              <a:gd name="T3" fmla="*/ 844900 h 2644815"/>
              <a:gd name="T4" fmla="*/ 12192000 w 12192000"/>
              <a:gd name="T5" fmla="*/ 2644655 h 2644815"/>
              <a:gd name="T6" fmla="*/ 0 w 12192000"/>
              <a:gd name="T7" fmla="*/ 2644655 h 2644815"/>
              <a:gd name="T8" fmla="*/ 0 w 12192000"/>
              <a:gd name="T9" fmla="*/ 1458323 h 2644815"/>
              <a:gd name="T10" fmla="*/ 144023 w 12192000"/>
              <a:gd name="T11" fmla="*/ 1451077 h 2644815"/>
              <a:gd name="T12" fmla="*/ 8360180 w 12192000"/>
              <a:gd name="T13" fmla="*/ 0 h 264481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192000" h="2644815">
                <a:moveTo>
                  <a:pt x="8360180" y="0"/>
                </a:moveTo>
                <a:lnTo>
                  <a:pt x="12192000" y="844952"/>
                </a:lnTo>
                <a:lnTo>
                  <a:pt x="12192000" y="2644815"/>
                </a:lnTo>
                <a:lnTo>
                  <a:pt x="0" y="2644815"/>
                </a:lnTo>
                <a:lnTo>
                  <a:pt x="0" y="1458411"/>
                </a:lnTo>
                <a:lnTo>
                  <a:pt x="144023" y="1451165"/>
                </a:lnTo>
                <a:lnTo>
                  <a:pt x="8360180" y="0"/>
                </a:lnTo>
                <a:close/>
              </a:path>
            </a:pathLst>
          </a:custGeom>
          <a:solidFill>
            <a:srgbClr val="404040"/>
          </a:solidFill>
          <a:ln w="25400" cap="flat" cmpd="sng">
            <a:solidFill>
              <a:srgbClr val="000000">
                <a:alpha val="0"/>
              </a:srgbClr>
            </a:solidFill>
            <a:round/>
            <a:headEnd/>
            <a:tailEnd/>
          </a:ln>
        </p:spPr>
        <p:txBody>
          <a:bodyPr lIns="0" tIns="0" rIns="0" bIns="0" anchor="ctr"/>
          <a:lstStyle/>
          <a:p>
            <a:pPr defTabSz="609585"/>
            <a:endParaRPr lang="zh-CN" altLang="en-US" dirty="0">
              <a:solidFill>
                <a:prstClr val="black"/>
              </a:solidFill>
              <a:latin typeface="Calibri" panose="020F0502020204030204"/>
              <a:ea typeface="等线" panose="02010600030101010101" pitchFamily="2" charset="-122"/>
            </a:endParaRPr>
          </a:p>
        </p:txBody>
      </p:sp>
      <p:sp>
        <p:nvSpPr>
          <p:cNvPr id="3" name="文本框 2">
            <a:extLst>
              <a:ext uri="{FF2B5EF4-FFF2-40B4-BE49-F238E27FC236}">
                <a16:creationId xmlns:a16="http://schemas.microsoft.com/office/drawing/2014/main" id="{9245CBEF-B433-4F21-9947-56A761C1E1AE}"/>
              </a:ext>
            </a:extLst>
          </p:cNvPr>
          <p:cNvSpPr txBox="1"/>
          <p:nvPr/>
        </p:nvSpPr>
        <p:spPr>
          <a:xfrm>
            <a:off x="5930818" y="5377919"/>
            <a:ext cx="4776462" cy="769441"/>
          </a:xfrm>
          <a:prstGeom prst="rect">
            <a:avLst/>
          </a:prstGeom>
          <a:noFill/>
        </p:spPr>
        <p:txBody>
          <a:bodyPr wrap="square" rtlCol="0">
            <a:spAutoFit/>
          </a:bodyPr>
          <a:lstStyle/>
          <a:p>
            <a:pPr algn="ctr"/>
            <a:r>
              <a:rPr lang="zh-CN" altLang="en-US" sz="4400" b="1" dirty="0">
                <a:solidFill>
                  <a:schemeClr val="bg1">
                    <a:lumMod val="95000"/>
                  </a:schemeClr>
                </a:solidFill>
              </a:rPr>
              <a:t>小组会议记录</a:t>
            </a:r>
          </a:p>
        </p:txBody>
      </p:sp>
      <p:graphicFrame>
        <p:nvGraphicFramePr>
          <p:cNvPr id="2" name="表格 1">
            <a:extLst>
              <a:ext uri="{FF2B5EF4-FFF2-40B4-BE49-F238E27FC236}">
                <a16:creationId xmlns:a16="http://schemas.microsoft.com/office/drawing/2014/main" id="{378209BF-5E26-4ED9-92A2-7B3691F2D676}"/>
              </a:ext>
            </a:extLst>
          </p:cNvPr>
          <p:cNvGraphicFramePr>
            <a:graphicFrameLocks noGrp="1"/>
          </p:cNvGraphicFramePr>
          <p:nvPr>
            <p:extLst>
              <p:ext uri="{D42A27DB-BD31-4B8C-83A1-F6EECF244321}">
                <p14:modId xmlns:p14="http://schemas.microsoft.com/office/powerpoint/2010/main" val="3094165840"/>
              </p:ext>
            </p:extLst>
          </p:nvPr>
        </p:nvGraphicFramePr>
        <p:xfrm>
          <a:off x="523153" y="380277"/>
          <a:ext cx="5777357" cy="4946831"/>
        </p:xfrm>
        <a:graphic>
          <a:graphicData uri="http://schemas.openxmlformats.org/drawingml/2006/table">
            <a:tbl>
              <a:tblPr/>
              <a:tblGrid>
                <a:gridCol w="1263460">
                  <a:extLst>
                    <a:ext uri="{9D8B030D-6E8A-4147-A177-3AD203B41FA5}">
                      <a16:colId xmlns:a16="http://schemas.microsoft.com/office/drawing/2014/main" val="2855687693"/>
                    </a:ext>
                  </a:extLst>
                </a:gridCol>
                <a:gridCol w="2310943">
                  <a:extLst>
                    <a:ext uri="{9D8B030D-6E8A-4147-A177-3AD203B41FA5}">
                      <a16:colId xmlns:a16="http://schemas.microsoft.com/office/drawing/2014/main" val="2305378555"/>
                    </a:ext>
                  </a:extLst>
                </a:gridCol>
                <a:gridCol w="734318">
                  <a:extLst>
                    <a:ext uri="{9D8B030D-6E8A-4147-A177-3AD203B41FA5}">
                      <a16:colId xmlns:a16="http://schemas.microsoft.com/office/drawing/2014/main" val="2472143530"/>
                    </a:ext>
                  </a:extLst>
                </a:gridCol>
                <a:gridCol w="734318">
                  <a:extLst>
                    <a:ext uri="{9D8B030D-6E8A-4147-A177-3AD203B41FA5}">
                      <a16:colId xmlns:a16="http://schemas.microsoft.com/office/drawing/2014/main" val="210544200"/>
                    </a:ext>
                  </a:extLst>
                </a:gridCol>
                <a:gridCol w="734318">
                  <a:extLst>
                    <a:ext uri="{9D8B030D-6E8A-4147-A177-3AD203B41FA5}">
                      <a16:colId xmlns:a16="http://schemas.microsoft.com/office/drawing/2014/main" val="180335888"/>
                    </a:ext>
                  </a:extLst>
                </a:gridCol>
              </a:tblGrid>
              <a:tr h="203339">
                <a:tc gridSpan="5">
                  <a:txBody>
                    <a:bodyPr/>
                    <a:lstStyle/>
                    <a:p>
                      <a:pPr algn="ctr" fontAlgn="ctr"/>
                      <a:r>
                        <a:rPr lang="zh-CN" altLang="en-US" sz="1200" b="1" i="0" u="none" strike="noStrike" dirty="0">
                          <a:solidFill>
                            <a:srgbClr val="000000"/>
                          </a:solidFill>
                          <a:effectLst/>
                          <a:latin typeface="等线" panose="02010600030101010101" pitchFamily="2" charset="-122"/>
                          <a:ea typeface="等线" panose="02010600030101010101" pitchFamily="2" charset="-122"/>
                        </a:rPr>
                        <a:t>初次修订分工</a:t>
                      </a:r>
                    </a:p>
                  </a:txBody>
                  <a:tcPr marL="4707" marR="4707" marT="470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19822068"/>
                  </a:ext>
                </a:extLst>
              </a:tr>
              <a:tr h="198344">
                <a:tc>
                  <a:txBody>
                    <a:bodyPr/>
                    <a:lstStyle/>
                    <a:p>
                      <a:pPr algn="l" fontAlgn="ctr"/>
                      <a:r>
                        <a:rPr lang="zh-CN" altLang="en-US" sz="1100" b="1" i="0" u="none" strike="noStrike">
                          <a:solidFill>
                            <a:srgbClr val="000000"/>
                          </a:solidFill>
                          <a:effectLst/>
                          <a:latin typeface="等线" panose="02010600030101010101" pitchFamily="2" charset="-122"/>
                          <a:ea typeface="等线" panose="02010600030101010101" pitchFamily="2" charset="-122"/>
                        </a:rPr>
                        <a:t>　</a:t>
                      </a:r>
                    </a:p>
                  </a:txBody>
                  <a:tcPr marL="4707" marR="4707" marT="470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algn="l" fontAlgn="ctr"/>
                      <a:r>
                        <a:rPr lang="en-US" sz="1050" b="1" i="0" u="none" strike="noStrike" dirty="0">
                          <a:solidFill>
                            <a:srgbClr val="000000"/>
                          </a:solidFill>
                          <a:effectLst/>
                          <a:latin typeface="Calibri" panose="020F0502020204030204" pitchFamily="34" charset="0"/>
                          <a:ea typeface="等线" panose="02010600030101010101" pitchFamily="2" charset="-122"/>
                        </a:rPr>
                        <a:t>ppt</a:t>
                      </a:r>
                      <a:r>
                        <a:rPr lang="zh-CN" altLang="en-US" sz="1050" b="1" i="0" u="none" strike="noStrike" dirty="0">
                          <a:solidFill>
                            <a:srgbClr val="000000"/>
                          </a:solidFill>
                          <a:effectLst/>
                          <a:latin typeface="Calibri" panose="020F0502020204030204" pitchFamily="34" charset="0"/>
                          <a:ea typeface="等线" panose="02010600030101010101" pitchFamily="2" charset="-122"/>
                        </a:rPr>
                        <a:t>首页名字</a:t>
                      </a:r>
                    </a:p>
                  </a:txBody>
                  <a:tcPr marL="4707" marR="4707" marT="4707"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tcPr>
                </a:tc>
                <a:tc>
                  <a:txBody>
                    <a:bodyPr/>
                    <a:lstStyle/>
                    <a:p>
                      <a:pPr algn="l" fontAlgn="ctr"/>
                      <a:r>
                        <a:rPr lang="zh-CN" altLang="en-US" sz="1200" b="1" i="0" u="none" strike="noStrike">
                          <a:solidFill>
                            <a:srgbClr val="000000"/>
                          </a:solidFill>
                          <a:effectLst/>
                          <a:latin typeface="等线" panose="02010600030101010101" pitchFamily="2" charset="-122"/>
                          <a:ea typeface="等线" panose="02010600030101010101" pitchFamily="2" charset="-122"/>
                        </a:rPr>
                        <a:t>　</a:t>
                      </a:r>
                    </a:p>
                  </a:txBody>
                  <a:tcPr marL="4707" marR="4707" marT="4707"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l" fontAlgn="ctr"/>
                      <a:r>
                        <a:rPr lang="zh-CN" altLang="en-US" sz="1200" b="1" i="0" u="none" strike="noStrike">
                          <a:solidFill>
                            <a:srgbClr val="000000"/>
                          </a:solidFill>
                          <a:effectLst/>
                          <a:latin typeface="等线" panose="02010600030101010101" pitchFamily="2" charset="-122"/>
                          <a:ea typeface="等线" panose="02010600030101010101" pitchFamily="2" charset="-122"/>
                        </a:rPr>
                        <a:t>　</a:t>
                      </a:r>
                    </a:p>
                  </a:txBody>
                  <a:tcPr marL="4707" marR="4707" marT="4707"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l"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4707" marR="4707" marT="4707"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2218829319"/>
                  </a:ext>
                </a:extLst>
              </a:tr>
              <a:tr h="198344">
                <a:tc>
                  <a:txBody>
                    <a:bodyPr/>
                    <a:lstStyle/>
                    <a:p>
                      <a:pPr algn="l" fontAlgn="ctr"/>
                      <a:r>
                        <a:rPr lang="zh-CN" altLang="en-US" sz="1100" b="1" i="0" u="none" strike="noStrike">
                          <a:solidFill>
                            <a:srgbClr val="000000"/>
                          </a:solidFill>
                          <a:effectLst/>
                          <a:latin typeface="等线" panose="02010600030101010101" pitchFamily="2" charset="-122"/>
                          <a:ea typeface="等线" panose="02010600030101010101" pitchFamily="2" charset="-122"/>
                        </a:rPr>
                        <a:t>　</a:t>
                      </a:r>
                    </a:p>
                  </a:txBody>
                  <a:tcPr marL="4707" marR="4707" marT="470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l" fontAlgn="ctr"/>
                      <a:r>
                        <a:rPr lang="zh-CN" altLang="en-US" sz="1050" b="1" i="0" u="none" strike="noStrike" dirty="0">
                          <a:solidFill>
                            <a:srgbClr val="000000"/>
                          </a:solidFill>
                          <a:effectLst/>
                          <a:latin typeface="宋体" panose="02010600030101010101" pitchFamily="2" charset="-122"/>
                          <a:ea typeface="宋体" panose="02010600030101010101" pitchFamily="2" charset="-122"/>
                        </a:rPr>
                        <a:t>找代表分析需求（本班和外班）</a:t>
                      </a:r>
                    </a:p>
                  </a:txBody>
                  <a:tcPr marL="4707" marR="4707" marT="4707" marB="0" anchor="ctr">
                    <a:lnL w="12700" cap="flat" cmpd="sng" algn="ctr">
                      <a:solidFill>
                        <a:srgbClr val="000000"/>
                      </a:solidFill>
                      <a:prstDash val="solid"/>
                      <a:round/>
                      <a:headEnd type="none" w="med" len="med"/>
                      <a:tailEnd type="none" w="med" len="med"/>
                    </a:lnL>
                    <a:lnR>
                      <a:noFill/>
                    </a:lnR>
                    <a:lnT>
                      <a:noFill/>
                    </a:lnT>
                    <a:lnB>
                      <a:noFill/>
                    </a:lnB>
                  </a:tcPr>
                </a:tc>
                <a:tc>
                  <a:txBody>
                    <a:bodyPr/>
                    <a:lstStyle/>
                    <a:p>
                      <a:pPr algn="l" fontAlgn="ctr"/>
                      <a:endParaRPr lang="zh-CN" altLang="en-US" sz="1200" b="1" i="0" u="none" strike="noStrike" dirty="0">
                        <a:solidFill>
                          <a:srgbClr val="000000"/>
                        </a:solidFill>
                        <a:effectLst/>
                        <a:latin typeface="等线" panose="02010600030101010101" pitchFamily="2" charset="-122"/>
                        <a:ea typeface="等线" panose="02010600030101010101" pitchFamily="2" charset="-122"/>
                      </a:endParaRPr>
                    </a:p>
                  </a:txBody>
                  <a:tcPr marL="4707" marR="4707" marT="4707" marB="0" anchor="ctr">
                    <a:lnL>
                      <a:noFill/>
                    </a:lnL>
                    <a:lnR>
                      <a:noFill/>
                    </a:lnR>
                    <a:lnT>
                      <a:noFill/>
                    </a:lnT>
                    <a:lnB>
                      <a:noFill/>
                    </a:lnB>
                  </a:tcPr>
                </a:tc>
                <a:tc>
                  <a:txBody>
                    <a:bodyPr/>
                    <a:lstStyle/>
                    <a:p>
                      <a:pPr algn="l" fontAlgn="ctr"/>
                      <a:endParaRPr lang="zh-CN" altLang="en-US" sz="1200" b="1" i="0" u="none" strike="noStrike">
                        <a:solidFill>
                          <a:srgbClr val="000000"/>
                        </a:solidFill>
                        <a:effectLst/>
                        <a:latin typeface="等线" panose="02010600030101010101" pitchFamily="2" charset="-122"/>
                        <a:ea typeface="等线" panose="02010600030101010101" pitchFamily="2" charset="-122"/>
                      </a:endParaRPr>
                    </a:p>
                  </a:txBody>
                  <a:tcPr marL="4707" marR="4707" marT="4707" marB="0" anchor="ctr">
                    <a:lnL>
                      <a:noFill/>
                    </a:lnL>
                    <a:lnR>
                      <a:noFill/>
                    </a:lnR>
                    <a:lnT>
                      <a:noFill/>
                    </a:lnT>
                    <a:lnB>
                      <a:noFill/>
                    </a:lnB>
                  </a:tcPr>
                </a:tc>
                <a:tc>
                  <a:txBody>
                    <a:bodyPr/>
                    <a:lstStyle/>
                    <a:p>
                      <a:pPr algn="l"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4707" marR="4707" marT="4707" marB="0" anchor="ctr">
                    <a:lnL>
                      <a:noFill/>
                    </a:lnL>
                    <a:lnR w="1270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1553692590"/>
                  </a:ext>
                </a:extLst>
              </a:tr>
              <a:tr h="198344">
                <a:tc>
                  <a:txBody>
                    <a:bodyPr/>
                    <a:lstStyle/>
                    <a:p>
                      <a:pPr algn="l" fontAlgn="ctr"/>
                      <a:r>
                        <a:rPr lang="zh-CN" altLang="en-US" sz="1100" b="1" i="0" u="none" strike="noStrike">
                          <a:solidFill>
                            <a:srgbClr val="000000"/>
                          </a:solidFill>
                          <a:effectLst/>
                          <a:latin typeface="等线" panose="02010600030101010101" pitchFamily="2" charset="-122"/>
                          <a:ea typeface="等线" panose="02010600030101010101" pitchFamily="2" charset="-122"/>
                        </a:rPr>
                        <a:t>　</a:t>
                      </a:r>
                    </a:p>
                  </a:txBody>
                  <a:tcPr marL="4707" marR="4707" marT="470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just" fontAlgn="ctr"/>
                      <a:r>
                        <a:rPr lang="zh-CN" altLang="en-US" sz="1050" b="1" i="0" u="none" strike="noStrike" dirty="0">
                          <a:solidFill>
                            <a:srgbClr val="000000"/>
                          </a:solidFill>
                          <a:effectLst/>
                          <a:latin typeface="宋体" panose="02010600030101010101" pitchFamily="2" charset="-122"/>
                          <a:ea typeface="宋体" panose="02010600030101010101" pitchFamily="2" charset="-122"/>
                        </a:rPr>
                        <a:t>小组内部会议记录（找模板）</a:t>
                      </a:r>
                    </a:p>
                  </a:txBody>
                  <a:tcPr marL="4707" marR="4707" marT="4707" marB="0" anchor="ctr">
                    <a:lnL w="12700" cap="flat" cmpd="sng" algn="ctr">
                      <a:solidFill>
                        <a:srgbClr val="000000"/>
                      </a:solidFill>
                      <a:prstDash val="solid"/>
                      <a:round/>
                      <a:headEnd type="none" w="med" len="med"/>
                      <a:tailEnd type="none" w="med" len="med"/>
                    </a:lnL>
                    <a:lnR>
                      <a:noFill/>
                    </a:lnR>
                    <a:lnT>
                      <a:noFill/>
                    </a:lnT>
                    <a:lnB>
                      <a:noFill/>
                    </a:lnB>
                  </a:tcPr>
                </a:tc>
                <a:tc>
                  <a:txBody>
                    <a:bodyPr/>
                    <a:lstStyle/>
                    <a:p>
                      <a:pPr algn="l" fontAlgn="ctr"/>
                      <a:endParaRPr lang="zh-CN" altLang="en-US" sz="1200" b="1" i="0" u="none" strike="noStrike" dirty="0">
                        <a:solidFill>
                          <a:srgbClr val="000000"/>
                        </a:solidFill>
                        <a:effectLst/>
                        <a:latin typeface="等线" panose="02010600030101010101" pitchFamily="2" charset="-122"/>
                        <a:ea typeface="等线" panose="02010600030101010101" pitchFamily="2" charset="-122"/>
                      </a:endParaRPr>
                    </a:p>
                  </a:txBody>
                  <a:tcPr marL="4707" marR="4707" marT="4707" marB="0" anchor="ctr">
                    <a:lnL>
                      <a:noFill/>
                    </a:lnL>
                    <a:lnR>
                      <a:noFill/>
                    </a:lnR>
                    <a:lnT>
                      <a:noFill/>
                    </a:lnT>
                    <a:lnB>
                      <a:noFill/>
                    </a:lnB>
                  </a:tcPr>
                </a:tc>
                <a:tc>
                  <a:txBody>
                    <a:bodyPr/>
                    <a:lstStyle/>
                    <a:p>
                      <a:pPr algn="l" fontAlgn="ctr"/>
                      <a:endParaRPr lang="zh-CN" altLang="en-US" sz="1200" b="1" i="0" u="none" strike="noStrike">
                        <a:solidFill>
                          <a:srgbClr val="000000"/>
                        </a:solidFill>
                        <a:effectLst/>
                        <a:latin typeface="等线" panose="02010600030101010101" pitchFamily="2" charset="-122"/>
                        <a:ea typeface="等线" panose="02010600030101010101" pitchFamily="2" charset="-122"/>
                      </a:endParaRPr>
                    </a:p>
                  </a:txBody>
                  <a:tcPr marL="4707" marR="4707" marT="4707" marB="0" anchor="ctr">
                    <a:lnL>
                      <a:noFill/>
                    </a:lnL>
                    <a:lnR>
                      <a:noFill/>
                    </a:lnR>
                    <a:lnT>
                      <a:noFill/>
                    </a:lnT>
                    <a:lnB>
                      <a:noFill/>
                    </a:lnB>
                  </a:tcPr>
                </a:tc>
                <a:tc>
                  <a:txBody>
                    <a:bodyPr/>
                    <a:lstStyle/>
                    <a:p>
                      <a:pPr algn="l"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4707" marR="4707" marT="4707" marB="0" anchor="ctr">
                    <a:lnL>
                      <a:noFill/>
                    </a:lnL>
                    <a:lnR w="1270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1941096794"/>
                  </a:ext>
                </a:extLst>
              </a:tr>
              <a:tr h="198344">
                <a:tc>
                  <a:txBody>
                    <a:bodyPr/>
                    <a:lstStyle/>
                    <a:p>
                      <a:pPr algn="l" fontAlgn="ctr"/>
                      <a:r>
                        <a:rPr lang="zh-CN" altLang="en-US" sz="1100" b="1" i="0" u="none" strike="noStrike">
                          <a:solidFill>
                            <a:srgbClr val="000000"/>
                          </a:solidFill>
                          <a:effectLst/>
                          <a:latin typeface="等线" panose="02010600030101010101" pitchFamily="2" charset="-122"/>
                          <a:ea typeface="等线" panose="02010600030101010101" pitchFamily="2" charset="-122"/>
                        </a:rPr>
                        <a:t>陈昱熹</a:t>
                      </a:r>
                    </a:p>
                  </a:txBody>
                  <a:tcPr marL="4707" marR="4707" marT="470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l" fontAlgn="ctr"/>
                      <a:r>
                        <a:rPr lang="zh-CN" altLang="en-US" sz="1200" b="1" i="0" u="none" strike="noStrike">
                          <a:solidFill>
                            <a:srgbClr val="000000"/>
                          </a:solidFill>
                          <a:effectLst/>
                          <a:latin typeface="等线" panose="02010600030101010101" pitchFamily="2" charset="-122"/>
                          <a:ea typeface="等线" panose="02010600030101010101" pitchFamily="2" charset="-122"/>
                        </a:rPr>
                        <a:t>资金的预判</a:t>
                      </a:r>
                    </a:p>
                  </a:txBody>
                  <a:tcPr marL="4707" marR="4707" marT="4707" marB="0" anchor="ctr">
                    <a:lnL w="12700" cap="flat" cmpd="sng" algn="ctr">
                      <a:solidFill>
                        <a:srgbClr val="000000"/>
                      </a:solidFill>
                      <a:prstDash val="solid"/>
                      <a:round/>
                      <a:headEnd type="none" w="med" len="med"/>
                      <a:tailEnd type="none" w="med" len="med"/>
                    </a:lnL>
                    <a:lnR>
                      <a:noFill/>
                    </a:lnR>
                    <a:lnT>
                      <a:noFill/>
                    </a:lnT>
                    <a:lnB>
                      <a:noFill/>
                    </a:lnB>
                  </a:tcPr>
                </a:tc>
                <a:tc>
                  <a:txBody>
                    <a:bodyPr/>
                    <a:lstStyle/>
                    <a:p>
                      <a:pPr algn="l" fontAlgn="ctr"/>
                      <a:endParaRPr lang="zh-CN" altLang="en-US" sz="1200" b="1" i="0" u="none" strike="noStrike">
                        <a:solidFill>
                          <a:srgbClr val="000000"/>
                        </a:solidFill>
                        <a:effectLst/>
                        <a:latin typeface="等线" panose="02010600030101010101" pitchFamily="2" charset="-122"/>
                        <a:ea typeface="等线" panose="02010600030101010101" pitchFamily="2" charset="-122"/>
                      </a:endParaRPr>
                    </a:p>
                  </a:txBody>
                  <a:tcPr marL="4707" marR="4707" marT="4707" marB="0" anchor="ctr">
                    <a:lnL>
                      <a:noFill/>
                    </a:lnL>
                    <a:lnR>
                      <a:noFill/>
                    </a:lnR>
                    <a:lnT>
                      <a:noFill/>
                    </a:lnT>
                    <a:lnB>
                      <a:noFill/>
                    </a:lnB>
                  </a:tcPr>
                </a:tc>
                <a:tc>
                  <a:txBody>
                    <a:bodyPr/>
                    <a:lstStyle/>
                    <a:p>
                      <a:pPr algn="l" fontAlgn="ctr"/>
                      <a:endParaRPr lang="zh-CN" altLang="en-US" sz="1200" b="1" i="0" u="none" strike="noStrike">
                        <a:solidFill>
                          <a:srgbClr val="000000"/>
                        </a:solidFill>
                        <a:effectLst/>
                        <a:latin typeface="等线" panose="02010600030101010101" pitchFamily="2" charset="-122"/>
                        <a:ea typeface="等线" panose="02010600030101010101" pitchFamily="2" charset="-122"/>
                      </a:endParaRPr>
                    </a:p>
                  </a:txBody>
                  <a:tcPr marL="4707" marR="4707" marT="4707" marB="0" anchor="ctr">
                    <a:lnL>
                      <a:noFill/>
                    </a:lnL>
                    <a:lnR>
                      <a:noFill/>
                    </a:lnR>
                    <a:lnT>
                      <a:noFill/>
                    </a:lnT>
                    <a:lnB>
                      <a:noFill/>
                    </a:lnB>
                  </a:tcPr>
                </a:tc>
                <a:tc>
                  <a:txBody>
                    <a:bodyPr/>
                    <a:lstStyle/>
                    <a:p>
                      <a:pPr algn="l"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4707" marR="4707" marT="4707" marB="0" anchor="ctr">
                    <a:lnL>
                      <a:noFill/>
                    </a:lnL>
                    <a:lnR w="1270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2479617023"/>
                  </a:ext>
                </a:extLst>
              </a:tr>
              <a:tr h="198344">
                <a:tc>
                  <a:txBody>
                    <a:bodyPr/>
                    <a:lstStyle/>
                    <a:p>
                      <a:pPr algn="l" fontAlgn="ctr"/>
                      <a:r>
                        <a:rPr lang="zh-CN" altLang="en-US" sz="1100" b="1" i="0" u="none" strike="noStrike">
                          <a:solidFill>
                            <a:srgbClr val="000000"/>
                          </a:solidFill>
                          <a:effectLst/>
                          <a:latin typeface="等线" panose="02010600030101010101" pitchFamily="2" charset="-122"/>
                          <a:ea typeface="等线" panose="02010600030101010101" pitchFamily="2" charset="-122"/>
                        </a:rPr>
                        <a:t>　</a:t>
                      </a:r>
                    </a:p>
                  </a:txBody>
                  <a:tcPr marL="4707" marR="4707" marT="470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l" fontAlgn="ctr"/>
                      <a:r>
                        <a:rPr lang="en-US" sz="1200" b="1" i="0" u="none" strike="noStrike" dirty="0" err="1">
                          <a:solidFill>
                            <a:srgbClr val="000000"/>
                          </a:solidFill>
                          <a:effectLst/>
                          <a:latin typeface="等线" panose="02010600030101010101" pitchFamily="2" charset="-122"/>
                          <a:ea typeface="等线" panose="02010600030101010101" pitchFamily="2" charset="-122"/>
                        </a:rPr>
                        <a:t>PMbook</a:t>
                      </a:r>
                      <a:r>
                        <a:rPr lang="zh-CN" altLang="en-US" sz="1200" b="1" i="0" u="none" strike="noStrike" dirty="0">
                          <a:solidFill>
                            <a:srgbClr val="000000"/>
                          </a:solidFill>
                          <a:effectLst/>
                          <a:latin typeface="等线" panose="02010600030101010101" pitchFamily="2" charset="-122"/>
                          <a:ea typeface="等线" panose="02010600030101010101" pitchFamily="2" charset="-122"/>
                        </a:rPr>
                        <a:t>的</a:t>
                      </a:r>
                      <a:r>
                        <a:rPr lang="en-US" sz="1200" b="1" i="0" u="none" strike="noStrike" dirty="0">
                          <a:solidFill>
                            <a:srgbClr val="000000"/>
                          </a:solidFill>
                          <a:effectLst/>
                          <a:latin typeface="等线" panose="02010600030101010101" pitchFamily="2" charset="-122"/>
                          <a:ea typeface="等线" panose="02010600030101010101" pitchFamily="2" charset="-122"/>
                        </a:rPr>
                        <a:t>time</a:t>
                      </a:r>
                    </a:p>
                  </a:txBody>
                  <a:tcPr marL="4707" marR="4707" marT="4707" marB="0" anchor="ctr">
                    <a:lnL w="12700" cap="flat" cmpd="sng" algn="ctr">
                      <a:solidFill>
                        <a:srgbClr val="000000"/>
                      </a:solidFill>
                      <a:prstDash val="solid"/>
                      <a:round/>
                      <a:headEnd type="none" w="med" len="med"/>
                      <a:tailEnd type="none" w="med" len="med"/>
                    </a:lnL>
                    <a:lnR>
                      <a:noFill/>
                    </a:lnR>
                    <a:lnT>
                      <a:noFill/>
                    </a:lnT>
                    <a:lnB>
                      <a:noFill/>
                    </a:lnB>
                  </a:tcPr>
                </a:tc>
                <a:tc>
                  <a:txBody>
                    <a:bodyPr/>
                    <a:lstStyle/>
                    <a:p>
                      <a:pPr algn="l" fontAlgn="ctr"/>
                      <a:endParaRPr lang="zh-CN" altLang="en-US" sz="1200" b="1" i="0" u="none" strike="noStrike" dirty="0">
                        <a:solidFill>
                          <a:srgbClr val="000000"/>
                        </a:solidFill>
                        <a:effectLst/>
                        <a:latin typeface="等线" panose="02010600030101010101" pitchFamily="2" charset="-122"/>
                        <a:ea typeface="等线" panose="02010600030101010101" pitchFamily="2" charset="-122"/>
                      </a:endParaRPr>
                    </a:p>
                  </a:txBody>
                  <a:tcPr marL="4707" marR="4707" marT="4707" marB="0" anchor="ctr">
                    <a:lnL>
                      <a:noFill/>
                    </a:lnL>
                    <a:lnR>
                      <a:noFill/>
                    </a:lnR>
                    <a:lnT>
                      <a:noFill/>
                    </a:lnT>
                    <a:lnB>
                      <a:noFill/>
                    </a:lnB>
                  </a:tcPr>
                </a:tc>
                <a:tc>
                  <a:txBody>
                    <a:bodyPr/>
                    <a:lstStyle/>
                    <a:p>
                      <a:pPr algn="l" fontAlgn="ctr"/>
                      <a:endParaRPr lang="zh-CN" altLang="en-US" sz="1200" b="1" i="0" u="none" strike="noStrike">
                        <a:solidFill>
                          <a:srgbClr val="000000"/>
                        </a:solidFill>
                        <a:effectLst/>
                        <a:latin typeface="等线" panose="02010600030101010101" pitchFamily="2" charset="-122"/>
                        <a:ea typeface="等线" panose="02010600030101010101" pitchFamily="2" charset="-122"/>
                      </a:endParaRPr>
                    </a:p>
                  </a:txBody>
                  <a:tcPr marL="4707" marR="4707" marT="4707" marB="0" anchor="ctr">
                    <a:lnL>
                      <a:noFill/>
                    </a:lnL>
                    <a:lnR>
                      <a:noFill/>
                    </a:lnR>
                    <a:lnT>
                      <a:noFill/>
                    </a:lnT>
                    <a:lnB>
                      <a:noFill/>
                    </a:lnB>
                  </a:tcPr>
                </a:tc>
                <a:tc>
                  <a:txBody>
                    <a:bodyPr/>
                    <a:lstStyle/>
                    <a:p>
                      <a:pPr algn="l"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4707" marR="4707" marT="4707" marB="0" anchor="ctr">
                    <a:lnL>
                      <a:noFill/>
                    </a:lnL>
                    <a:lnR w="1270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1637316011"/>
                  </a:ext>
                </a:extLst>
              </a:tr>
              <a:tr h="198344">
                <a:tc>
                  <a:txBody>
                    <a:bodyPr/>
                    <a:lstStyle/>
                    <a:p>
                      <a:pPr algn="l" fontAlgn="ctr"/>
                      <a:r>
                        <a:rPr lang="zh-CN" altLang="en-US" sz="1100" b="1" i="0" u="none" strike="noStrike">
                          <a:solidFill>
                            <a:srgbClr val="000000"/>
                          </a:solidFill>
                          <a:effectLst/>
                          <a:latin typeface="等线" panose="02010600030101010101" pitchFamily="2" charset="-122"/>
                          <a:ea typeface="等线" panose="02010600030101010101" pitchFamily="2" charset="-122"/>
                        </a:rPr>
                        <a:t>　</a:t>
                      </a:r>
                    </a:p>
                  </a:txBody>
                  <a:tcPr marL="4707" marR="4707" marT="470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just" fontAlgn="ctr"/>
                      <a:r>
                        <a:rPr lang="zh-CN" altLang="en-US" sz="1050" b="1" i="0" u="none" strike="noStrike" dirty="0">
                          <a:solidFill>
                            <a:srgbClr val="000000"/>
                          </a:solidFill>
                          <a:effectLst/>
                          <a:latin typeface="宋体" panose="02010600030101010101" pitchFamily="2" charset="-122"/>
                          <a:ea typeface="宋体" panose="02010600030101010101" pitchFamily="2" charset="-122"/>
                        </a:rPr>
                        <a:t>小组内部绩效评价分析</a:t>
                      </a:r>
                    </a:p>
                  </a:txBody>
                  <a:tcPr marL="4707" marR="4707" marT="4707" marB="0" anchor="ctr">
                    <a:lnL w="12700" cap="flat" cmpd="sng" algn="ctr">
                      <a:solidFill>
                        <a:srgbClr val="000000"/>
                      </a:solidFill>
                      <a:prstDash val="solid"/>
                      <a:round/>
                      <a:headEnd type="none" w="med" len="med"/>
                      <a:tailEnd type="none" w="med" len="med"/>
                    </a:lnL>
                    <a:lnR>
                      <a:noFill/>
                    </a:lnR>
                    <a:lnT>
                      <a:noFill/>
                    </a:lnT>
                    <a:lnB>
                      <a:noFill/>
                    </a:lnB>
                  </a:tcPr>
                </a:tc>
                <a:tc>
                  <a:txBody>
                    <a:bodyPr/>
                    <a:lstStyle/>
                    <a:p>
                      <a:pPr algn="l" fontAlgn="ctr"/>
                      <a:endParaRPr lang="zh-CN" altLang="en-US" sz="1200" b="1" i="0" u="none" strike="noStrike">
                        <a:solidFill>
                          <a:srgbClr val="000000"/>
                        </a:solidFill>
                        <a:effectLst/>
                        <a:latin typeface="等线" panose="02010600030101010101" pitchFamily="2" charset="-122"/>
                        <a:ea typeface="等线" panose="02010600030101010101" pitchFamily="2" charset="-122"/>
                      </a:endParaRPr>
                    </a:p>
                  </a:txBody>
                  <a:tcPr marL="4707" marR="4707" marT="4707" marB="0" anchor="ctr">
                    <a:lnL>
                      <a:noFill/>
                    </a:lnL>
                    <a:lnR>
                      <a:noFill/>
                    </a:lnR>
                    <a:lnT>
                      <a:noFill/>
                    </a:lnT>
                    <a:lnB>
                      <a:noFill/>
                    </a:lnB>
                  </a:tcPr>
                </a:tc>
                <a:tc>
                  <a:txBody>
                    <a:bodyPr/>
                    <a:lstStyle/>
                    <a:p>
                      <a:pPr algn="l" fontAlgn="ctr"/>
                      <a:endParaRPr lang="zh-CN" altLang="en-US" sz="1200" b="1" i="0" u="none" strike="noStrike">
                        <a:solidFill>
                          <a:srgbClr val="000000"/>
                        </a:solidFill>
                        <a:effectLst/>
                        <a:latin typeface="等线" panose="02010600030101010101" pitchFamily="2" charset="-122"/>
                        <a:ea typeface="等线" panose="02010600030101010101" pitchFamily="2" charset="-122"/>
                      </a:endParaRPr>
                    </a:p>
                  </a:txBody>
                  <a:tcPr marL="4707" marR="4707" marT="4707" marB="0" anchor="ctr">
                    <a:lnL>
                      <a:noFill/>
                    </a:lnL>
                    <a:lnR>
                      <a:noFill/>
                    </a:lnR>
                    <a:lnT>
                      <a:noFill/>
                    </a:lnT>
                    <a:lnB>
                      <a:noFill/>
                    </a:lnB>
                  </a:tcPr>
                </a:tc>
                <a:tc>
                  <a:txBody>
                    <a:bodyPr/>
                    <a:lstStyle/>
                    <a:p>
                      <a:pPr algn="l"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4707" marR="4707" marT="4707" marB="0" anchor="ctr">
                    <a:lnL>
                      <a:noFill/>
                    </a:lnL>
                    <a:lnR w="1270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247038570"/>
                  </a:ext>
                </a:extLst>
              </a:tr>
              <a:tr h="203339">
                <a:tc>
                  <a:txBody>
                    <a:bodyPr/>
                    <a:lstStyle/>
                    <a:p>
                      <a:pPr algn="l" fontAlgn="ctr"/>
                      <a:r>
                        <a:rPr lang="zh-CN" altLang="en-US" sz="1100" b="1" i="0" u="none" strike="noStrike">
                          <a:solidFill>
                            <a:srgbClr val="000000"/>
                          </a:solidFill>
                          <a:effectLst/>
                          <a:latin typeface="等线" panose="02010600030101010101" pitchFamily="2" charset="-122"/>
                          <a:ea typeface="等线" panose="02010600030101010101" pitchFamily="2" charset="-122"/>
                        </a:rPr>
                        <a:t>　</a:t>
                      </a:r>
                    </a:p>
                  </a:txBody>
                  <a:tcPr marL="4707" marR="4707" marT="470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algn="l" fontAlgn="ctr"/>
                      <a:r>
                        <a:rPr lang="zh-CN" altLang="en-US" sz="1050" b="1" i="0" u="none" strike="noStrike">
                          <a:solidFill>
                            <a:srgbClr val="000000"/>
                          </a:solidFill>
                          <a:effectLst/>
                          <a:latin typeface="宋体" panose="02010600030101010101" pitchFamily="2" charset="-122"/>
                          <a:ea typeface="宋体" panose="02010600030101010101" pitchFamily="2" charset="-122"/>
                        </a:rPr>
                        <a:t>引用顺序（标注）</a:t>
                      </a:r>
                    </a:p>
                  </a:txBody>
                  <a:tcPr marL="4707" marR="4707" marT="4707" marB="0" anchor="ctr">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tcPr>
                </a:tc>
                <a:tc>
                  <a:txBody>
                    <a:bodyPr/>
                    <a:lstStyle/>
                    <a:p>
                      <a:pPr algn="l" fontAlgn="ctr"/>
                      <a:r>
                        <a:rPr lang="zh-CN" altLang="en-US" sz="1200" b="1" i="0" u="none" strike="noStrike" dirty="0">
                          <a:solidFill>
                            <a:srgbClr val="000000"/>
                          </a:solidFill>
                          <a:effectLst/>
                          <a:latin typeface="等线" panose="02010600030101010101" pitchFamily="2" charset="-122"/>
                          <a:ea typeface="等线" panose="02010600030101010101" pitchFamily="2" charset="-122"/>
                        </a:rPr>
                        <a:t>　</a:t>
                      </a:r>
                    </a:p>
                  </a:txBody>
                  <a:tcPr marL="4707" marR="4707" marT="4707"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l" fontAlgn="ctr"/>
                      <a:r>
                        <a:rPr lang="zh-CN" altLang="en-US" sz="1200" b="1" i="0" u="none" strike="noStrike">
                          <a:solidFill>
                            <a:srgbClr val="000000"/>
                          </a:solidFill>
                          <a:effectLst/>
                          <a:latin typeface="等线" panose="02010600030101010101" pitchFamily="2" charset="-122"/>
                          <a:ea typeface="等线" panose="02010600030101010101" pitchFamily="2" charset="-122"/>
                        </a:rPr>
                        <a:t>　</a:t>
                      </a:r>
                    </a:p>
                  </a:txBody>
                  <a:tcPr marL="4707" marR="4707" marT="4707"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l"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4707" marR="4707" marT="4707" marB="0" anchor="ctr">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4841561"/>
                  </a:ext>
                </a:extLst>
              </a:tr>
              <a:tr h="198344">
                <a:tc>
                  <a:txBody>
                    <a:bodyPr/>
                    <a:lstStyle/>
                    <a:p>
                      <a:pPr algn="l" fontAlgn="ctr"/>
                      <a:r>
                        <a:rPr lang="zh-CN" altLang="en-US" sz="1100" b="1" i="0" u="none" strike="noStrike">
                          <a:solidFill>
                            <a:srgbClr val="000000"/>
                          </a:solidFill>
                          <a:effectLst/>
                          <a:latin typeface="等线" panose="02010600030101010101" pitchFamily="2" charset="-122"/>
                          <a:ea typeface="等线" panose="02010600030101010101" pitchFamily="2" charset="-122"/>
                        </a:rPr>
                        <a:t>　</a:t>
                      </a:r>
                    </a:p>
                  </a:txBody>
                  <a:tcPr marL="4707" marR="4707" marT="470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algn="l" fontAlgn="ctr"/>
                      <a:endParaRPr lang="zh-CN" altLang="en-US" sz="1050" b="1" i="0" u="none" strike="noStrike">
                        <a:solidFill>
                          <a:srgbClr val="000000"/>
                        </a:solidFill>
                        <a:effectLst/>
                        <a:latin typeface="宋体" panose="02010600030101010101" pitchFamily="2" charset="-122"/>
                        <a:ea typeface="宋体" panose="02010600030101010101" pitchFamily="2" charset="-122"/>
                      </a:endParaRPr>
                    </a:p>
                  </a:txBody>
                  <a:tcPr marL="4707" marR="4707" marT="4707"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tcPr>
                </a:tc>
                <a:tc>
                  <a:txBody>
                    <a:bodyPr/>
                    <a:lstStyle/>
                    <a:p>
                      <a:pPr algn="l" fontAlgn="ctr"/>
                      <a:endParaRPr lang="zh-CN" altLang="en-US" sz="1200" b="1" i="0" u="none" strike="noStrike">
                        <a:solidFill>
                          <a:srgbClr val="000000"/>
                        </a:solidFill>
                        <a:effectLst/>
                        <a:latin typeface="等线" panose="02010600030101010101" pitchFamily="2" charset="-122"/>
                        <a:ea typeface="等线" panose="02010600030101010101" pitchFamily="2" charset="-122"/>
                      </a:endParaRPr>
                    </a:p>
                  </a:txBody>
                  <a:tcPr marL="4707" marR="4707" marT="4707"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l" fontAlgn="ctr"/>
                      <a:endParaRPr lang="zh-CN" altLang="en-US" sz="1200" b="1" i="0" u="none" strike="noStrike">
                        <a:solidFill>
                          <a:srgbClr val="000000"/>
                        </a:solidFill>
                        <a:effectLst/>
                        <a:latin typeface="等线" panose="02010600030101010101" pitchFamily="2" charset="-122"/>
                        <a:ea typeface="等线" panose="02010600030101010101" pitchFamily="2" charset="-122"/>
                      </a:endParaRPr>
                    </a:p>
                  </a:txBody>
                  <a:tcPr marL="4707" marR="4707" marT="4707"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l"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4707" marR="4707" marT="4707"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57973377"/>
                  </a:ext>
                </a:extLst>
              </a:tr>
              <a:tr h="198344">
                <a:tc>
                  <a:txBody>
                    <a:bodyPr/>
                    <a:lstStyle/>
                    <a:p>
                      <a:pPr algn="l" fontAlgn="ctr"/>
                      <a:r>
                        <a:rPr lang="zh-CN" altLang="en-US" sz="1100" b="1" i="0" u="none" strike="noStrike">
                          <a:solidFill>
                            <a:srgbClr val="000000"/>
                          </a:solidFill>
                          <a:effectLst/>
                          <a:latin typeface="等线" panose="02010600030101010101" pitchFamily="2" charset="-122"/>
                          <a:ea typeface="等线" panose="02010600030101010101" pitchFamily="2" charset="-122"/>
                        </a:rPr>
                        <a:t>　</a:t>
                      </a:r>
                    </a:p>
                  </a:txBody>
                  <a:tcPr marL="4707" marR="4707" marT="470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l" fontAlgn="ctr"/>
                      <a:r>
                        <a:rPr lang="zh-CN" altLang="en-US" sz="1050" b="1" i="0" u="none" strike="noStrike">
                          <a:solidFill>
                            <a:srgbClr val="000000"/>
                          </a:solidFill>
                          <a:effectLst/>
                          <a:latin typeface="宋体" panose="02010600030101010101" pitchFamily="2" charset="-122"/>
                          <a:ea typeface="宋体" panose="02010600030101010101" pitchFamily="2" charset="-122"/>
                        </a:rPr>
                        <a:t>可行性分析完整</a:t>
                      </a:r>
                    </a:p>
                  </a:txBody>
                  <a:tcPr marL="4707" marR="4707" marT="4707" marB="0" anchor="ctr">
                    <a:lnL w="12700" cap="flat" cmpd="sng" algn="ctr">
                      <a:solidFill>
                        <a:srgbClr val="000000"/>
                      </a:solidFill>
                      <a:prstDash val="solid"/>
                      <a:round/>
                      <a:headEnd type="none" w="med" len="med"/>
                      <a:tailEnd type="none" w="med" len="med"/>
                    </a:lnL>
                    <a:lnR>
                      <a:noFill/>
                    </a:lnR>
                    <a:lnT>
                      <a:noFill/>
                    </a:lnT>
                    <a:lnB>
                      <a:noFill/>
                    </a:lnB>
                  </a:tcPr>
                </a:tc>
                <a:tc gridSpan="2">
                  <a:txBody>
                    <a:bodyPr/>
                    <a:lstStyle/>
                    <a:p>
                      <a:pPr algn="just" fontAlgn="ctr"/>
                      <a:r>
                        <a:rPr lang="zh-CN" altLang="en-US" sz="1050" b="1" i="0" u="none" strike="noStrike" dirty="0">
                          <a:solidFill>
                            <a:srgbClr val="000000"/>
                          </a:solidFill>
                          <a:effectLst/>
                          <a:latin typeface="宋体" panose="02010600030101010101" pitchFamily="2" charset="-122"/>
                          <a:ea typeface="宋体" panose="02010600030101010101" pitchFamily="2" charset="-122"/>
                        </a:rPr>
                        <a:t>三大平台完整对比</a:t>
                      </a:r>
                    </a:p>
                  </a:txBody>
                  <a:tcPr marL="4707" marR="4707" marT="4707" marB="0" anchor="ctr">
                    <a:lnL>
                      <a:noFill/>
                    </a:lnL>
                    <a:lnR>
                      <a:noFill/>
                    </a:lnR>
                    <a:lnT>
                      <a:noFill/>
                    </a:lnT>
                    <a:lnB>
                      <a:noFill/>
                    </a:lnB>
                  </a:tcPr>
                </a:tc>
                <a:tc hMerge="1">
                  <a:txBody>
                    <a:bodyPr/>
                    <a:lstStyle/>
                    <a:p>
                      <a:endParaRPr lang="zh-CN" altLang="en-US"/>
                    </a:p>
                  </a:txBody>
                  <a:tcPr/>
                </a:tc>
                <a:tc>
                  <a:txBody>
                    <a:bodyPr/>
                    <a:lstStyle/>
                    <a:p>
                      <a:pPr algn="l" fontAlgn="ctr"/>
                      <a:r>
                        <a:rPr lang="en-US" sz="1000" b="0" i="0" u="none" strike="noStrike">
                          <a:solidFill>
                            <a:srgbClr val="000000"/>
                          </a:solidFill>
                          <a:effectLst/>
                          <a:latin typeface="Calibri" panose="020F0502020204030204" pitchFamily="34" charset="0"/>
                          <a:ea typeface="等线" panose="02010600030101010101" pitchFamily="2" charset="-122"/>
                        </a:rPr>
                        <a:t>SWOT </a:t>
                      </a:r>
                    </a:p>
                  </a:txBody>
                  <a:tcPr marL="4707" marR="4707" marT="4707" marB="0" anchor="ctr">
                    <a:lnL>
                      <a:noFill/>
                    </a:lnL>
                    <a:lnR w="1270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1075206267"/>
                  </a:ext>
                </a:extLst>
              </a:tr>
              <a:tr h="198344">
                <a:tc>
                  <a:txBody>
                    <a:bodyPr/>
                    <a:lstStyle/>
                    <a:p>
                      <a:pPr algn="l" fontAlgn="ctr"/>
                      <a:r>
                        <a:rPr lang="zh-CN" altLang="en-US" sz="1100" b="1" i="0" u="none" strike="noStrike">
                          <a:solidFill>
                            <a:srgbClr val="000000"/>
                          </a:solidFill>
                          <a:effectLst/>
                          <a:latin typeface="等线" panose="02010600030101010101" pitchFamily="2" charset="-122"/>
                          <a:ea typeface="等线" panose="02010600030101010101" pitchFamily="2" charset="-122"/>
                        </a:rPr>
                        <a:t>　</a:t>
                      </a:r>
                    </a:p>
                  </a:txBody>
                  <a:tcPr marL="4707" marR="4707" marT="470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l" fontAlgn="ctr"/>
                      <a:endParaRPr lang="zh-CN" altLang="en-US" sz="1200" b="1" i="0" u="none" strike="noStrike">
                        <a:solidFill>
                          <a:srgbClr val="000000"/>
                        </a:solidFill>
                        <a:effectLst/>
                        <a:latin typeface="等线" panose="02010600030101010101" pitchFamily="2" charset="-122"/>
                        <a:ea typeface="等线" panose="02010600030101010101" pitchFamily="2" charset="-122"/>
                      </a:endParaRPr>
                    </a:p>
                  </a:txBody>
                  <a:tcPr marL="4707" marR="4707" marT="4707" marB="0" anchor="ctr">
                    <a:lnL w="12700" cap="flat" cmpd="sng" algn="ctr">
                      <a:solidFill>
                        <a:srgbClr val="000000"/>
                      </a:solidFill>
                      <a:prstDash val="solid"/>
                      <a:round/>
                      <a:headEnd type="none" w="med" len="med"/>
                      <a:tailEnd type="none" w="med" len="med"/>
                    </a:lnL>
                    <a:lnR>
                      <a:noFill/>
                    </a:lnR>
                    <a:lnT>
                      <a:noFill/>
                    </a:lnT>
                    <a:lnB>
                      <a:noFill/>
                    </a:lnB>
                  </a:tcPr>
                </a:tc>
                <a:tc>
                  <a:txBody>
                    <a:bodyPr/>
                    <a:lstStyle/>
                    <a:p>
                      <a:pPr algn="l" fontAlgn="ctr"/>
                      <a:r>
                        <a:rPr lang="zh-CN" altLang="en-US" sz="1050" b="1" i="0" u="none" strike="noStrike" dirty="0">
                          <a:solidFill>
                            <a:srgbClr val="000000"/>
                          </a:solidFill>
                          <a:effectLst/>
                          <a:latin typeface="宋体" panose="02010600030101010101" pitchFamily="2" charset="-122"/>
                          <a:ea typeface="宋体" panose="02010600030101010101" pitchFamily="2" charset="-122"/>
                        </a:rPr>
                        <a:t>管理员</a:t>
                      </a:r>
                    </a:p>
                  </a:txBody>
                  <a:tcPr marL="4707" marR="4707" marT="4707" marB="0" anchor="ctr">
                    <a:lnL>
                      <a:noFill/>
                    </a:lnL>
                    <a:lnR>
                      <a:noFill/>
                    </a:lnR>
                    <a:lnT>
                      <a:noFill/>
                    </a:lnT>
                    <a:lnB>
                      <a:noFill/>
                    </a:lnB>
                  </a:tcPr>
                </a:tc>
                <a:tc>
                  <a:txBody>
                    <a:bodyPr/>
                    <a:lstStyle/>
                    <a:p>
                      <a:pPr algn="l" fontAlgn="ctr"/>
                      <a:endParaRPr lang="zh-CN" altLang="en-US" sz="1200" b="1" i="0" u="none" strike="noStrike">
                        <a:solidFill>
                          <a:srgbClr val="000000"/>
                        </a:solidFill>
                        <a:effectLst/>
                        <a:latin typeface="等线" panose="02010600030101010101" pitchFamily="2" charset="-122"/>
                        <a:ea typeface="等线" panose="02010600030101010101" pitchFamily="2" charset="-122"/>
                      </a:endParaRPr>
                    </a:p>
                  </a:txBody>
                  <a:tcPr marL="4707" marR="4707" marT="4707" marB="0" anchor="ctr">
                    <a:lnL>
                      <a:noFill/>
                    </a:lnL>
                    <a:lnR>
                      <a:noFill/>
                    </a:lnR>
                    <a:lnT>
                      <a:noFill/>
                    </a:lnT>
                    <a:lnB>
                      <a:noFill/>
                    </a:lnB>
                  </a:tcPr>
                </a:tc>
                <a:tc>
                  <a:txBody>
                    <a:bodyPr/>
                    <a:lstStyle/>
                    <a:p>
                      <a:pPr algn="l"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4707" marR="4707" marT="4707" marB="0" anchor="ctr">
                    <a:lnL>
                      <a:noFill/>
                    </a:lnL>
                    <a:lnR w="1270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3975067907"/>
                  </a:ext>
                </a:extLst>
              </a:tr>
              <a:tr h="198344">
                <a:tc>
                  <a:txBody>
                    <a:bodyPr/>
                    <a:lstStyle/>
                    <a:p>
                      <a:pPr algn="l" fontAlgn="ctr"/>
                      <a:r>
                        <a:rPr lang="zh-CN" altLang="en-US" sz="1100" b="1" i="0" u="none" strike="noStrike">
                          <a:solidFill>
                            <a:srgbClr val="000000"/>
                          </a:solidFill>
                          <a:effectLst/>
                          <a:latin typeface="等线" panose="02010600030101010101" pitchFamily="2" charset="-122"/>
                          <a:ea typeface="等线" panose="02010600030101010101" pitchFamily="2" charset="-122"/>
                        </a:rPr>
                        <a:t>　</a:t>
                      </a:r>
                    </a:p>
                  </a:txBody>
                  <a:tcPr marL="4707" marR="4707" marT="470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l" fontAlgn="ctr"/>
                      <a:endParaRPr lang="zh-CN" altLang="en-US" sz="1200" b="1" i="0" u="none" strike="noStrike">
                        <a:solidFill>
                          <a:srgbClr val="000000"/>
                        </a:solidFill>
                        <a:effectLst/>
                        <a:latin typeface="等线" panose="02010600030101010101" pitchFamily="2" charset="-122"/>
                        <a:ea typeface="等线" panose="02010600030101010101" pitchFamily="2" charset="-122"/>
                      </a:endParaRPr>
                    </a:p>
                  </a:txBody>
                  <a:tcPr marL="4707" marR="4707" marT="4707" marB="0" anchor="ctr">
                    <a:lnL w="12700" cap="flat" cmpd="sng" algn="ctr">
                      <a:solidFill>
                        <a:srgbClr val="000000"/>
                      </a:solidFill>
                      <a:prstDash val="solid"/>
                      <a:round/>
                      <a:headEnd type="none" w="med" len="med"/>
                      <a:tailEnd type="none" w="med" len="med"/>
                    </a:lnL>
                    <a:lnR>
                      <a:noFill/>
                    </a:lnR>
                    <a:lnT>
                      <a:noFill/>
                    </a:lnT>
                    <a:lnB>
                      <a:noFill/>
                    </a:lnB>
                  </a:tcPr>
                </a:tc>
                <a:tc gridSpan="2">
                  <a:txBody>
                    <a:bodyPr/>
                    <a:lstStyle/>
                    <a:p>
                      <a:pPr algn="l" fontAlgn="ctr"/>
                      <a:r>
                        <a:rPr lang="en-US" sz="1050" b="1" i="0" u="none" strike="noStrike" dirty="0" err="1">
                          <a:solidFill>
                            <a:srgbClr val="000000"/>
                          </a:solidFill>
                          <a:effectLst/>
                          <a:latin typeface="Calibri" panose="020F0502020204030204" pitchFamily="34" charset="0"/>
                          <a:ea typeface="等线" panose="02010600030101010101" pitchFamily="2" charset="-122"/>
                        </a:rPr>
                        <a:t>yc</a:t>
                      </a:r>
                      <a:r>
                        <a:rPr lang="zh-CN" altLang="en-US" sz="1050" b="1" i="0" u="none" strike="noStrike" dirty="0">
                          <a:solidFill>
                            <a:srgbClr val="000000"/>
                          </a:solidFill>
                          <a:effectLst/>
                          <a:latin typeface="Calibri" panose="020F0502020204030204" pitchFamily="34" charset="0"/>
                          <a:ea typeface="等线" panose="02010600030101010101" pitchFamily="2" charset="-122"/>
                        </a:rPr>
                        <a:t>功能可行性分析</a:t>
                      </a:r>
                    </a:p>
                  </a:txBody>
                  <a:tcPr marL="4707" marR="4707" marT="4707" marB="0" anchor="ctr">
                    <a:lnL>
                      <a:noFill/>
                    </a:lnL>
                    <a:lnR>
                      <a:noFill/>
                    </a:lnR>
                    <a:lnT>
                      <a:noFill/>
                    </a:lnT>
                    <a:lnB>
                      <a:noFill/>
                    </a:lnB>
                  </a:tcPr>
                </a:tc>
                <a:tc hMerge="1">
                  <a:txBody>
                    <a:bodyPr/>
                    <a:lstStyle/>
                    <a:p>
                      <a:endParaRPr lang="zh-CN" altLang="en-US"/>
                    </a:p>
                  </a:txBody>
                  <a:tcPr/>
                </a:tc>
                <a:tc>
                  <a:txBody>
                    <a:bodyPr/>
                    <a:lstStyle/>
                    <a:p>
                      <a:pPr algn="l"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4707" marR="4707" marT="4707" marB="0" anchor="ctr">
                    <a:lnL>
                      <a:noFill/>
                    </a:lnL>
                    <a:lnR w="1270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3426699889"/>
                  </a:ext>
                </a:extLst>
              </a:tr>
              <a:tr h="198344">
                <a:tc>
                  <a:txBody>
                    <a:bodyPr/>
                    <a:lstStyle/>
                    <a:p>
                      <a:pPr algn="l" fontAlgn="ctr"/>
                      <a:r>
                        <a:rPr lang="zh-CN" altLang="en-US" sz="1100" b="1" i="0" u="none" strike="noStrike">
                          <a:solidFill>
                            <a:srgbClr val="000000"/>
                          </a:solidFill>
                          <a:effectLst/>
                          <a:latin typeface="等线" panose="02010600030101010101" pitchFamily="2" charset="-122"/>
                          <a:ea typeface="等线" panose="02010600030101010101" pitchFamily="2" charset="-122"/>
                        </a:rPr>
                        <a:t>王敏</a:t>
                      </a:r>
                    </a:p>
                  </a:txBody>
                  <a:tcPr marL="4707" marR="4707" marT="470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l" fontAlgn="ctr"/>
                      <a:r>
                        <a:rPr lang="en-US" sz="1200" b="1" i="0" u="none" strike="noStrike" dirty="0" err="1">
                          <a:solidFill>
                            <a:srgbClr val="000000"/>
                          </a:solidFill>
                          <a:effectLst/>
                          <a:latin typeface="等线" panose="02010600030101010101" pitchFamily="2" charset="-122"/>
                          <a:ea typeface="等线" panose="02010600030101010101" pitchFamily="2" charset="-122"/>
                        </a:rPr>
                        <a:t>PMbook</a:t>
                      </a:r>
                      <a:r>
                        <a:rPr lang="zh-CN" altLang="en-US" sz="1200" b="1" i="0" u="none" strike="noStrike" dirty="0">
                          <a:solidFill>
                            <a:srgbClr val="000000"/>
                          </a:solidFill>
                          <a:effectLst/>
                          <a:latin typeface="等线" panose="02010600030101010101" pitchFamily="2" charset="-122"/>
                          <a:ea typeface="等线" panose="02010600030101010101" pitchFamily="2" charset="-122"/>
                        </a:rPr>
                        <a:t>的</a:t>
                      </a:r>
                      <a:r>
                        <a:rPr lang="en-US" sz="1200" b="1" i="0" u="none" strike="noStrike" dirty="0">
                          <a:solidFill>
                            <a:srgbClr val="000000"/>
                          </a:solidFill>
                          <a:effectLst/>
                          <a:latin typeface="等线" panose="02010600030101010101" pitchFamily="2" charset="-122"/>
                          <a:ea typeface="等线" panose="02010600030101010101" pitchFamily="2" charset="-122"/>
                        </a:rPr>
                        <a:t>time</a:t>
                      </a:r>
                    </a:p>
                  </a:txBody>
                  <a:tcPr marL="4707" marR="4707" marT="4707" marB="0" anchor="ctr">
                    <a:lnL w="12700" cap="flat" cmpd="sng" algn="ctr">
                      <a:solidFill>
                        <a:srgbClr val="000000"/>
                      </a:solidFill>
                      <a:prstDash val="solid"/>
                      <a:round/>
                      <a:headEnd type="none" w="med" len="med"/>
                      <a:tailEnd type="none" w="med" len="med"/>
                    </a:lnL>
                    <a:lnR>
                      <a:noFill/>
                    </a:lnR>
                    <a:lnT>
                      <a:noFill/>
                    </a:lnT>
                    <a:lnB>
                      <a:noFill/>
                    </a:lnB>
                  </a:tcPr>
                </a:tc>
                <a:tc>
                  <a:txBody>
                    <a:bodyPr/>
                    <a:lstStyle/>
                    <a:p>
                      <a:pPr algn="l" fontAlgn="ctr"/>
                      <a:endParaRPr lang="zh-CN" altLang="en-US" sz="1200" b="1" i="0" u="none" strike="noStrike">
                        <a:solidFill>
                          <a:srgbClr val="000000"/>
                        </a:solidFill>
                        <a:effectLst/>
                        <a:latin typeface="等线" panose="02010600030101010101" pitchFamily="2" charset="-122"/>
                        <a:ea typeface="等线" panose="02010600030101010101" pitchFamily="2" charset="-122"/>
                      </a:endParaRPr>
                    </a:p>
                  </a:txBody>
                  <a:tcPr marL="4707" marR="4707" marT="4707" marB="0" anchor="ctr">
                    <a:lnL>
                      <a:noFill/>
                    </a:lnL>
                    <a:lnR>
                      <a:noFill/>
                    </a:lnR>
                    <a:lnT>
                      <a:noFill/>
                    </a:lnT>
                    <a:lnB>
                      <a:noFill/>
                    </a:lnB>
                  </a:tcPr>
                </a:tc>
                <a:tc>
                  <a:txBody>
                    <a:bodyPr/>
                    <a:lstStyle/>
                    <a:p>
                      <a:pPr algn="l" fontAlgn="ctr"/>
                      <a:endParaRPr lang="zh-CN" altLang="en-US" sz="1200" b="1" i="0" u="none" strike="noStrike">
                        <a:solidFill>
                          <a:srgbClr val="000000"/>
                        </a:solidFill>
                        <a:effectLst/>
                        <a:latin typeface="等线" panose="02010600030101010101" pitchFamily="2" charset="-122"/>
                        <a:ea typeface="等线" panose="02010600030101010101" pitchFamily="2" charset="-122"/>
                      </a:endParaRPr>
                    </a:p>
                  </a:txBody>
                  <a:tcPr marL="4707" marR="4707" marT="4707" marB="0" anchor="ctr">
                    <a:lnL>
                      <a:noFill/>
                    </a:lnL>
                    <a:lnR>
                      <a:noFill/>
                    </a:lnR>
                    <a:lnT>
                      <a:noFill/>
                    </a:lnT>
                    <a:lnB>
                      <a:noFill/>
                    </a:lnB>
                  </a:tcPr>
                </a:tc>
                <a:tc>
                  <a:txBody>
                    <a:bodyPr/>
                    <a:lstStyle/>
                    <a:p>
                      <a:pPr algn="l"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4707" marR="4707" marT="4707" marB="0" anchor="ctr">
                    <a:lnL>
                      <a:noFill/>
                    </a:lnL>
                    <a:lnR w="1270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3060856018"/>
                  </a:ext>
                </a:extLst>
              </a:tr>
              <a:tr h="198344">
                <a:tc>
                  <a:txBody>
                    <a:bodyPr/>
                    <a:lstStyle/>
                    <a:p>
                      <a:pPr algn="l" fontAlgn="ctr"/>
                      <a:r>
                        <a:rPr lang="zh-CN" altLang="en-US" sz="1100" b="1" i="0" u="none" strike="noStrike">
                          <a:solidFill>
                            <a:srgbClr val="000000"/>
                          </a:solidFill>
                          <a:effectLst/>
                          <a:latin typeface="等线" panose="02010600030101010101" pitchFamily="2" charset="-122"/>
                          <a:ea typeface="等线" panose="02010600030101010101" pitchFamily="2" charset="-122"/>
                        </a:rPr>
                        <a:t>　</a:t>
                      </a:r>
                    </a:p>
                  </a:txBody>
                  <a:tcPr marL="4707" marR="4707" marT="470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just" fontAlgn="ctr"/>
                      <a:r>
                        <a:rPr lang="zh-CN" altLang="en-US" sz="1050" b="1" i="0" u="none" strike="noStrike">
                          <a:solidFill>
                            <a:srgbClr val="000000"/>
                          </a:solidFill>
                          <a:effectLst/>
                          <a:latin typeface="宋体" panose="02010600030101010101" pitchFamily="2" charset="-122"/>
                          <a:ea typeface="宋体" panose="02010600030101010101" pitchFamily="2" charset="-122"/>
                        </a:rPr>
                        <a:t>小组内部绩效评价分析</a:t>
                      </a:r>
                    </a:p>
                  </a:txBody>
                  <a:tcPr marL="4707" marR="4707" marT="4707" marB="0" anchor="ctr">
                    <a:lnL w="12700" cap="flat" cmpd="sng" algn="ctr">
                      <a:solidFill>
                        <a:srgbClr val="000000"/>
                      </a:solidFill>
                      <a:prstDash val="solid"/>
                      <a:round/>
                      <a:headEnd type="none" w="med" len="med"/>
                      <a:tailEnd type="none" w="med" len="med"/>
                    </a:lnL>
                    <a:lnR>
                      <a:noFill/>
                    </a:lnR>
                    <a:lnT>
                      <a:noFill/>
                    </a:lnT>
                    <a:lnB>
                      <a:noFill/>
                    </a:lnB>
                  </a:tcPr>
                </a:tc>
                <a:tc>
                  <a:txBody>
                    <a:bodyPr/>
                    <a:lstStyle/>
                    <a:p>
                      <a:pPr algn="l" fontAlgn="ctr"/>
                      <a:endParaRPr lang="zh-CN" altLang="en-US" sz="1200" b="1" i="0" u="none" strike="noStrike">
                        <a:solidFill>
                          <a:srgbClr val="000000"/>
                        </a:solidFill>
                        <a:effectLst/>
                        <a:latin typeface="等线" panose="02010600030101010101" pitchFamily="2" charset="-122"/>
                        <a:ea typeface="等线" panose="02010600030101010101" pitchFamily="2" charset="-122"/>
                      </a:endParaRPr>
                    </a:p>
                  </a:txBody>
                  <a:tcPr marL="4707" marR="4707" marT="4707" marB="0" anchor="ctr">
                    <a:lnL>
                      <a:noFill/>
                    </a:lnL>
                    <a:lnR>
                      <a:noFill/>
                    </a:lnR>
                    <a:lnT>
                      <a:noFill/>
                    </a:lnT>
                    <a:lnB>
                      <a:noFill/>
                    </a:lnB>
                  </a:tcPr>
                </a:tc>
                <a:tc>
                  <a:txBody>
                    <a:bodyPr/>
                    <a:lstStyle/>
                    <a:p>
                      <a:pPr algn="l" fontAlgn="ctr"/>
                      <a:endParaRPr lang="zh-CN" altLang="en-US" sz="1200" b="1" i="0" u="none" strike="noStrike">
                        <a:solidFill>
                          <a:srgbClr val="000000"/>
                        </a:solidFill>
                        <a:effectLst/>
                        <a:latin typeface="等线" panose="02010600030101010101" pitchFamily="2" charset="-122"/>
                        <a:ea typeface="等线" panose="02010600030101010101" pitchFamily="2" charset="-122"/>
                      </a:endParaRPr>
                    </a:p>
                  </a:txBody>
                  <a:tcPr marL="4707" marR="4707" marT="4707" marB="0" anchor="ctr">
                    <a:lnL>
                      <a:noFill/>
                    </a:lnL>
                    <a:lnR>
                      <a:noFill/>
                    </a:lnR>
                    <a:lnT>
                      <a:noFill/>
                    </a:lnT>
                    <a:lnB>
                      <a:noFill/>
                    </a:lnB>
                  </a:tcPr>
                </a:tc>
                <a:tc>
                  <a:txBody>
                    <a:bodyPr/>
                    <a:lstStyle/>
                    <a:p>
                      <a:pPr algn="l"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4707" marR="4707" marT="4707" marB="0" anchor="ctr">
                    <a:lnL>
                      <a:noFill/>
                    </a:lnL>
                    <a:lnR w="1270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2386176437"/>
                  </a:ext>
                </a:extLst>
              </a:tr>
              <a:tr h="198344">
                <a:tc>
                  <a:txBody>
                    <a:bodyPr/>
                    <a:lstStyle/>
                    <a:p>
                      <a:pPr algn="l" fontAlgn="ctr"/>
                      <a:r>
                        <a:rPr lang="zh-CN" altLang="en-US" sz="1100" b="1" i="0" u="none" strike="noStrike">
                          <a:solidFill>
                            <a:srgbClr val="000000"/>
                          </a:solidFill>
                          <a:effectLst/>
                          <a:latin typeface="等线" panose="02010600030101010101" pitchFamily="2" charset="-122"/>
                          <a:ea typeface="等线" panose="02010600030101010101" pitchFamily="2" charset="-122"/>
                        </a:rPr>
                        <a:t>　</a:t>
                      </a:r>
                    </a:p>
                  </a:txBody>
                  <a:tcPr marL="4707" marR="4707" marT="470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l" fontAlgn="ctr"/>
                      <a:r>
                        <a:rPr lang="zh-CN" altLang="en-US" sz="1050" b="1" i="0" u="none" strike="noStrike">
                          <a:solidFill>
                            <a:srgbClr val="000000"/>
                          </a:solidFill>
                          <a:effectLst/>
                          <a:latin typeface="宋体" panose="02010600030101010101" pitchFamily="2" charset="-122"/>
                          <a:ea typeface="宋体" panose="02010600030101010101" pitchFamily="2" charset="-122"/>
                        </a:rPr>
                        <a:t>引用顺序（标注）</a:t>
                      </a:r>
                    </a:p>
                  </a:txBody>
                  <a:tcPr marL="4707" marR="4707" marT="4707" marB="0" anchor="ctr">
                    <a:lnL w="12700" cap="flat" cmpd="sng" algn="ctr">
                      <a:solidFill>
                        <a:srgbClr val="000000"/>
                      </a:solidFill>
                      <a:prstDash val="solid"/>
                      <a:round/>
                      <a:headEnd type="none" w="med" len="med"/>
                      <a:tailEnd type="none" w="med" len="med"/>
                    </a:lnL>
                    <a:lnR>
                      <a:noFill/>
                    </a:lnR>
                    <a:lnT>
                      <a:noFill/>
                    </a:lnT>
                    <a:lnB>
                      <a:noFill/>
                    </a:lnB>
                  </a:tcPr>
                </a:tc>
                <a:tc>
                  <a:txBody>
                    <a:bodyPr/>
                    <a:lstStyle/>
                    <a:p>
                      <a:pPr algn="l" fontAlgn="ctr"/>
                      <a:endParaRPr lang="zh-CN" altLang="en-US" sz="1200" b="1" i="0" u="none" strike="noStrike">
                        <a:solidFill>
                          <a:srgbClr val="000000"/>
                        </a:solidFill>
                        <a:effectLst/>
                        <a:latin typeface="等线" panose="02010600030101010101" pitchFamily="2" charset="-122"/>
                        <a:ea typeface="等线" panose="02010600030101010101" pitchFamily="2" charset="-122"/>
                      </a:endParaRPr>
                    </a:p>
                  </a:txBody>
                  <a:tcPr marL="4707" marR="4707" marT="4707" marB="0" anchor="ctr">
                    <a:lnL>
                      <a:noFill/>
                    </a:lnL>
                    <a:lnR>
                      <a:noFill/>
                    </a:lnR>
                    <a:lnT>
                      <a:noFill/>
                    </a:lnT>
                    <a:lnB>
                      <a:noFill/>
                    </a:lnB>
                  </a:tcPr>
                </a:tc>
                <a:tc>
                  <a:txBody>
                    <a:bodyPr/>
                    <a:lstStyle/>
                    <a:p>
                      <a:pPr algn="l" fontAlgn="ctr"/>
                      <a:endParaRPr lang="zh-CN" altLang="en-US" sz="1200" b="1" i="0" u="none" strike="noStrike" dirty="0">
                        <a:solidFill>
                          <a:srgbClr val="000000"/>
                        </a:solidFill>
                        <a:effectLst/>
                        <a:latin typeface="等线" panose="02010600030101010101" pitchFamily="2" charset="-122"/>
                        <a:ea typeface="等线" panose="02010600030101010101" pitchFamily="2" charset="-122"/>
                      </a:endParaRPr>
                    </a:p>
                  </a:txBody>
                  <a:tcPr marL="4707" marR="4707" marT="4707" marB="0" anchor="ctr">
                    <a:lnL>
                      <a:noFill/>
                    </a:lnL>
                    <a:lnR>
                      <a:noFill/>
                    </a:lnR>
                    <a:lnT>
                      <a:noFill/>
                    </a:lnT>
                    <a:lnB>
                      <a:noFill/>
                    </a:lnB>
                  </a:tcPr>
                </a:tc>
                <a:tc>
                  <a:txBody>
                    <a:bodyPr/>
                    <a:lstStyle/>
                    <a:p>
                      <a:pPr algn="l"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4707" marR="4707" marT="4707" marB="0" anchor="ctr">
                    <a:lnL>
                      <a:noFill/>
                    </a:lnL>
                    <a:lnR w="1270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1865775554"/>
                  </a:ext>
                </a:extLst>
              </a:tr>
              <a:tr h="203339">
                <a:tc>
                  <a:txBody>
                    <a:bodyPr/>
                    <a:lstStyle/>
                    <a:p>
                      <a:pPr algn="l" fontAlgn="ctr"/>
                      <a:r>
                        <a:rPr lang="zh-CN" altLang="en-US" sz="1100" b="1" i="0" u="none" strike="noStrike">
                          <a:solidFill>
                            <a:srgbClr val="000000"/>
                          </a:solidFill>
                          <a:effectLst/>
                          <a:latin typeface="等线" panose="02010600030101010101" pitchFamily="2" charset="-122"/>
                          <a:ea typeface="等线" panose="02010600030101010101" pitchFamily="2" charset="-122"/>
                        </a:rPr>
                        <a:t>　</a:t>
                      </a:r>
                    </a:p>
                  </a:txBody>
                  <a:tcPr marL="4707" marR="4707" marT="470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algn="l" fontAlgn="ctr"/>
                      <a:endParaRPr lang="zh-CN" altLang="en-US" sz="1200" b="1" i="0" u="none" strike="noStrike">
                        <a:solidFill>
                          <a:srgbClr val="000000"/>
                        </a:solidFill>
                        <a:effectLst/>
                        <a:latin typeface="等线" panose="02010600030101010101" pitchFamily="2" charset="-122"/>
                        <a:ea typeface="等线" panose="02010600030101010101" pitchFamily="2" charset="-122"/>
                      </a:endParaRPr>
                    </a:p>
                  </a:txBody>
                  <a:tcPr marL="4707" marR="4707" marT="4707" marB="0" anchor="ctr">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tcPr>
                </a:tc>
                <a:tc>
                  <a:txBody>
                    <a:bodyPr/>
                    <a:lstStyle/>
                    <a:p>
                      <a:pPr algn="l" fontAlgn="ctr"/>
                      <a:endParaRPr lang="zh-CN" altLang="en-US" sz="1200" b="1" i="0" u="none" strike="noStrike">
                        <a:solidFill>
                          <a:srgbClr val="000000"/>
                        </a:solidFill>
                        <a:effectLst/>
                        <a:latin typeface="等线" panose="02010600030101010101" pitchFamily="2" charset="-122"/>
                        <a:ea typeface="等线" panose="02010600030101010101" pitchFamily="2" charset="-122"/>
                      </a:endParaRPr>
                    </a:p>
                  </a:txBody>
                  <a:tcPr marL="4707" marR="4707" marT="4707"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l" fontAlgn="ctr"/>
                      <a:endParaRPr lang="zh-CN" altLang="en-US" sz="1200" b="1" i="0" u="none" strike="noStrike" dirty="0">
                        <a:solidFill>
                          <a:srgbClr val="000000"/>
                        </a:solidFill>
                        <a:effectLst/>
                        <a:latin typeface="等线" panose="02010600030101010101" pitchFamily="2" charset="-122"/>
                        <a:ea typeface="等线" panose="02010600030101010101" pitchFamily="2" charset="-122"/>
                      </a:endParaRPr>
                    </a:p>
                  </a:txBody>
                  <a:tcPr marL="4707" marR="4707" marT="4707"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l"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4707" marR="4707" marT="4707" marB="0" anchor="ctr">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52373371"/>
                  </a:ext>
                </a:extLst>
              </a:tr>
              <a:tr h="198344">
                <a:tc>
                  <a:txBody>
                    <a:bodyPr/>
                    <a:lstStyle/>
                    <a:p>
                      <a:pPr algn="l" fontAlgn="ctr"/>
                      <a:r>
                        <a:rPr lang="zh-CN" altLang="en-US" sz="1100" b="1" i="0" u="none" strike="noStrike">
                          <a:solidFill>
                            <a:srgbClr val="000000"/>
                          </a:solidFill>
                          <a:effectLst/>
                          <a:latin typeface="等线" panose="02010600030101010101" pitchFamily="2" charset="-122"/>
                          <a:ea typeface="等线" panose="02010600030101010101" pitchFamily="2" charset="-122"/>
                        </a:rPr>
                        <a:t>　</a:t>
                      </a:r>
                    </a:p>
                  </a:txBody>
                  <a:tcPr marL="4707" marR="4707" marT="470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algn="l" fontAlgn="ctr"/>
                      <a:r>
                        <a:rPr lang="zh-CN" altLang="en-US" sz="1050" b="1" i="0" u="none" strike="noStrike">
                          <a:solidFill>
                            <a:srgbClr val="000000"/>
                          </a:solidFill>
                          <a:effectLst/>
                          <a:latin typeface="宋体" panose="02010600030101010101" pitchFamily="2" charset="-122"/>
                          <a:ea typeface="宋体" panose="02010600030101010101" pitchFamily="2" charset="-122"/>
                        </a:rPr>
                        <a:t>小组</a:t>
                      </a:r>
                      <a:r>
                        <a:rPr lang="en-US" sz="1050" b="1" i="0" u="none" strike="noStrike">
                          <a:solidFill>
                            <a:srgbClr val="000000"/>
                          </a:solidFill>
                          <a:effectLst/>
                          <a:latin typeface="宋体" panose="02010600030101010101" pitchFamily="2" charset="-122"/>
                          <a:ea typeface="宋体" panose="02010600030101010101" pitchFamily="2" charset="-122"/>
                        </a:rPr>
                        <a:t>logo</a:t>
                      </a:r>
                    </a:p>
                  </a:txBody>
                  <a:tcPr marL="4707" marR="4707" marT="4707"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tcPr>
                </a:tc>
                <a:tc>
                  <a:txBody>
                    <a:bodyPr/>
                    <a:lstStyle/>
                    <a:p>
                      <a:pPr algn="l" fontAlgn="ctr"/>
                      <a:r>
                        <a:rPr lang="zh-CN" altLang="en-US" sz="1200" b="1" i="0" u="none" strike="noStrike">
                          <a:solidFill>
                            <a:srgbClr val="000000"/>
                          </a:solidFill>
                          <a:effectLst/>
                          <a:latin typeface="等线" panose="02010600030101010101" pitchFamily="2" charset="-122"/>
                          <a:ea typeface="等线" panose="02010600030101010101" pitchFamily="2" charset="-122"/>
                        </a:rPr>
                        <a:t>　</a:t>
                      </a:r>
                    </a:p>
                  </a:txBody>
                  <a:tcPr marL="4707" marR="4707" marT="4707"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l" fontAlgn="ctr"/>
                      <a:r>
                        <a:rPr lang="zh-CN" altLang="en-US" sz="1200" b="1" i="0" u="none" strike="noStrike">
                          <a:solidFill>
                            <a:srgbClr val="000000"/>
                          </a:solidFill>
                          <a:effectLst/>
                          <a:latin typeface="等线" panose="02010600030101010101" pitchFamily="2" charset="-122"/>
                          <a:ea typeface="等线" panose="02010600030101010101" pitchFamily="2" charset="-122"/>
                        </a:rPr>
                        <a:t>　</a:t>
                      </a:r>
                    </a:p>
                  </a:txBody>
                  <a:tcPr marL="4707" marR="4707" marT="4707"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l"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4707" marR="4707" marT="4707"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608660833"/>
                  </a:ext>
                </a:extLst>
              </a:tr>
              <a:tr h="364939">
                <a:tc>
                  <a:txBody>
                    <a:bodyPr/>
                    <a:lstStyle/>
                    <a:p>
                      <a:pPr algn="l" fontAlgn="ctr"/>
                      <a:r>
                        <a:rPr lang="zh-CN" altLang="en-US" sz="1100" b="1" i="0" u="none" strike="noStrike">
                          <a:solidFill>
                            <a:srgbClr val="000000"/>
                          </a:solidFill>
                          <a:effectLst/>
                          <a:latin typeface="等线" panose="02010600030101010101" pitchFamily="2" charset="-122"/>
                          <a:ea typeface="等线" panose="02010600030101010101" pitchFamily="2" charset="-122"/>
                        </a:rPr>
                        <a:t>　</a:t>
                      </a:r>
                    </a:p>
                  </a:txBody>
                  <a:tcPr marL="4707" marR="4707" marT="470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gridSpan="3">
                  <a:txBody>
                    <a:bodyPr/>
                    <a:lstStyle/>
                    <a:p>
                      <a:pPr algn="l" fontAlgn="ctr"/>
                      <a:r>
                        <a:rPr lang="zh-CN" altLang="en-US" sz="1050" b="1" i="0" u="none" strike="noStrike" dirty="0">
                          <a:solidFill>
                            <a:srgbClr val="000000"/>
                          </a:solidFill>
                          <a:effectLst/>
                          <a:latin typeface="宋体" panose="02010600030101010101" pitchFamily="2" charset="-122"/>
                          <a:ea typeface="宋体" panose="02010600030101010101" pitchFamily="2" charset="-122"/>
                        </a:rPr>
                        <a:t>瀑布图到甘特图  人员分工（任务分析，时间，输入输出</a:t>
                      </a:r>
                    </a:p>
                  </a:txBody>
                  <a:tcPr marL="4707" marR="4707" marT="4707" marB="0" anchor="ctr">
                    <a:lnL w="12700" cap="flat" cmpd="sng" algn="ctr">
                      <a:solidFill>
                        <a:srgbClr val="000000"/>
                      </a:solidFill>
                      <a:prstDash val="solid"/>
                      <a:round/>
                      <a:headEnd type="none" w="med" len="med"/>
                      <a:tailEnd type="none" w="med" len="med"/>
                    </a:lnL>
                    <a:lnR>
                      <a:noFill/>
                    </a:lnR>
                    <a:lnT>
                      <a:noFill/>
                    </a:lnT>
                    <a:lnB>
                      <a:noFill/>
                    </a:lnB>
                  </a:tcPr>
                </a:tc>
                <a:tc hMerge="1">
                  <a:txBody>
                    <a:bodyPr/>
                    <a:lstStyle/>
                    <a:p>
                      <a:endParaRPr lang="zh-CN" altLang="en-US"/>
                    </a:p>
                  </a:txBody>
                  <a:tcPr/>
                </a:tc>
                <a:tc hMerge="1">
                  <a:txBody>
                    <a:bodyPr/>
                    <a:lstStyle/>
                    <a:p>
                      <a:endParaRPr lang="zh-CN" altLang="en-US"/>
                    </a:p>
                  </a:txBody>
                  <a:tcPr/>
                </a:tc>
                <a:tc>
                  <a:txBody>
                    <a:bodyPr/>
                    <a:lstStyle/>
                    <a:p>
                      <a:pPr algn="l"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4707" marR="4707" marT="4707" marB="0" anchor="ctr">
                    <a:lnL>
                      <a:noFill/>
                    </a:lnL>
                    <a:lnR w="1270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3060822207"/>
                  </a:ext>
                </a:extLst>
              </a:tr>
              <a:tr h="198344">
                <a:tc>
                  <a:txBody>
                    <a:bodyPr/>
                    <a:lstStyle/>
                    <a:p>
                      <a:pPr algn="l" fontAlgn="ctr"/>
                      <a:r>
                        <a:rPr lang="zh-CN" altLang="en-US" sz="1100" b="1" i="0" u="none" strike="noStrike">
                          <a:solidFill>
                            <a:srgbClr val="000000"/>
                          </a:solidFill>
                          <a:effectLst/>
                          <a:latin typeface="等线" panose="02010600030101010101" pitchFamily="2" charset="-122"/>
                          <a:ea typeface="等线" panose="02010600030101010101" pitchFamily="2" charset="-122"/>
                        </a:rPr>
                        <a:t>　</a:t>
                      </a:r>
                    </a:p>
                  </a:txBody>
                  <a:tcPr marL="4707" marR="4707" marT="470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l" fontAlgn="ctr"/>
                      <a:r>
                        <a:rPr lang="zh-CN" altLang="en-US" sz="1050" b="1" i="0" u="none" strike="noStrike">
                          <a:solidFill>
                            <a:srgbClr val="000000"/>
                          </a:solidFill>
                          <a:effectLst/>
                          <a:latin typeface="宋体" panose="02010600030101010101" pitchFamily="2" charset="-122"/>
                          <a:ea typeface="宋体" panose="02010600030101010101" pitchFamily="2" charset="-122"/>
                        </a:rPr>
                        <a:t>需求完整分析</a:t>
                      </a:r>
                    </a:p>
                  </a:txBody>
                  <a:tcPr marL="4707" marR="4707" marT="4707" marB="0" anchor="ctr">
                    <a:lnL w="12700" cap="flat" cmpd="sng" algn="ctr">
                      <a:solidFill>
                        <a:srgbClr val="000000"/>
                      </a:solidFill>
                      <a:prstDash val="solid"/>
                      <a:round/>
                      <a:headEnd type="none" w="med" len="med"/>
                      <a:tailEnd type="none" w="med" len="med"/>
                    </a:lnL>
                    <a:lnR>
                      <a:noFill/>
                    </a:lnR>
                    <a:lnT>
                      <a:noFill/>
                    </a:lnT>
                    <a:lnB>
                      <a:noFill/>
                    </a:lnB>
                  </a:tcPr>
                </a:tc>
                <a:tc>
                  <a:txBody>
                    <a:bodyPr/>
                    <a:lstStyle/>
                    <a:p>
                      <a:pPr algn="l" fontAlgn="ctr"/>
                      <a:endParaRPr lang="zh-CN" altLang="en-US" sz="1200" b="1" i="0" u="none" strike="noStrike">
                        <a:solidFill>
                          <a:srgbClr val="000000"/>
                        </a:solidFill>
                        <a:effectLst/>
                        <a:latin typeface="等线" panose="02010600030101010101" pitchFamily="2" charset="-122"/>
                        <a:ea typeface="等线" panose="02010600030101010101" pitchFamily="2" charset="-122"/>
                      </a:endParaRPr>
                    </a:p>
                  </a:txBody>
                  <a:tcPr marL="4707" marR="4707" marT="4707" marB="0" anchor="ctr">
                    <a:lnL>
                      <a:noFill/>
                    </a:lnL>
                    <a:lnR>
                      <a:noFill/>
                    </a:lnR>
                    <a:lnT>
                      <a:noFill/>
                    </a:lnT>
                    <a:lnB>
                      <a:noFill/>
                    </a:lnB>
                  </a:tcPr>
                </a:tc>
                <a:tc>
                  <a:txBody>
                    <a:bodyPr/>
                    <a:lstStyle/>
                    <a:p>
                      <a:pPr algn="l" fontAlgn="ctr"/>
                      <a:endParaRPr lang="zh-CN" altLang="en-US" sz="1200" b="1" i="0" u="none" strike="noStrike" dirty="0">
                        <a:solidFill>
                          <a:srgbClr val="000000"/>
                        </a:solidFill>
                        <a:effectLst/>
                        <a:latin typeface="等线" panose="02010600030101010101" pitchFamily="2" charset="-122"/>
                        <a:ea typeface="等线" panose="02010600030101010101" pitchFamily="2" charset="-122"/>
                      </a:endParaRPr>
                    </a:p>
                  </a:txBody>
                  <a:tcPr marL="4707" marR="4707" marT="4707" marB="0" anchor="ctr">
                    <a:lnL>
                      <a:noFill/>
                    </a:lnL>
                    <a:lnR>
                      <a:noFill/>
                    </a:lnR>
                    <a:lnT>
                      <a:noFill/>
                    </a:lnT>
                    <a:lnB>
                      <a:noFill/>
                    </a:lnB>
                  </a:tcPr>
                </a:tc>
                <a:tc>
                  <a:txBody>
                    <a:bodyPr/>
                    <a:lstStyle/>
                    <a:p>
                      <a:pPr algn="l"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4707" marR="4707" marT="4707" marB="0" anchor="ctr">
                    <a:lnL>
                      <a:noFill/>
                    </a:lnL>
                    <a:lnR w="1270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1652140602"/>
                  </a:ext>
                </a:extLst>
              </a:tr>
              <a:tr h="198344">
                <a:tc>
                  <a:txBody>
                    <a:bodyPr/>
                    <a:lstStyle/>
                    <a:p>
                      <a:pPr algn="l" fontAlgn="ctr"/>
                      <a:r>
                        <a:rPr lang="zh-CN" altLang="en-US" sz="1100" b="1" i="0" u="none" strike="noStrike">
                          <a:solidFill>
                            <a:srgbClr val="000000"/>
                          </a:solidFill>
                          <a:effectLst/>
                          <a:latin typeface="等线" panose="02010600030101010101" pitchFamily="2" charset="-122"/>
                          <a:ea typeface="等线" panose="02010600030101010101" pitchFamily="2" charset="-122"/>
                        </a:rPr>
                        <a:t>马宇轩</a:t>
                      </a:r>
                    </a:p>
                  </a:txBody>
                  <a:tcPr marL="4707" marR="4707" marT="470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l" fontAlgn="ctr"/>
                      <a:r>
                        <a:rPr lang="en-US" sz="1200" b="1" i="0" u="none" strike="noStrike">
                          <a:solidFill>
                            <a:srgbClr val="000000"/>
                          </a:solidFill>
                          <a:effectLst/>
                          <a:latin typeface="等线" panose="02010600030101010101" pitchFamily="2" charset="-122"/>
                          <a:ea typeface="等线" panose="02010600030101010101" pitchFamily="2" charset="-122"/>
                        </a:rPr>
                        <a:t>PMbook</a:t>
                      </a:r>
                      <a:r>
                        <a:rPr lang="zh-CN" altLang="en-US" sz="1200" b="1" i="0" u="none" strike="noStrike">
                          <a:solidFill>
                            <a:srgbClr val="000000"/>
                          </a:solidFill>
                          <a:effectLst/>
                          <a:latin typeface="等线" panose="02010600030101010101" pitchFamily="2" charset="-122"/>
                          <a:ea typeface="等线" panose="02010600030101010101" pitchFamily="2" charset="-122"/>
                        </a:rPr>
                        <a:t>的</a:t>
                      </a:r>
                      <a:r>
                        <a:rPr lang="en-US" sz="1200" b="1" i="0" u="none" strike="noStrike">
                          <a:solidFill>
                            <a:srgbClr val="000000"/>
                          </a:solidFill>
                          <a:effectLst/>
                          <a:latin typeface="等线" panose="02010600030101010101" pitchFamily="2" charset="-122"/>
                          <a:ea typeface="等线" panose="02010600030101010101" pitchFamily="2" charset="-122"/>
                        </a:rPr>
                        <a:t>time</a:t>
                      </a:r>
                    </a:p>
                  </a:txBody>
                  <a:tcPr marL="4707" marR="4707" marT="4707" marB="0" anchor="ctr">
                    <a:lnL w="12700" cap="flat" cmpd="sng" algn="ctr">
                      <a:solidFill>
                        <a:srgbClr val="000000"/>
                      </a:solidFill>
                      <a:prstDash val="solid"/>
                      <a:round/>
                      <a:headEnd type="none" w="med" len="med"/>
                      <a:tailEnd type="none" w="med" len="med"/>
                    </a:lnL>
                    <a:lnR>
                      <a:noFill/>
                    </a:lnR>
                    <a:lnT>
                      <a:noFill/>
                    </a:lnT>
                    <a:lnB>
                      <a:noFill/>
                    </a:lnB>
                  </a:tcPr>
                </a:tc>
                <a:tc>
                  <a:txBody>
                    <a:bodyPr/>
                    <a:lstStyle/>
                    <a:p>
                      <a:pPr algn="l" fontAlgn="ctr"/>
                      <a:endParaRPr lang="zh-CN" altLang="en-US" sz="1200" b="1" i="0" u="none" strike="noStrike">
                        <a:solidFill>
                          <a:srgbClr val="000000"/>
                        </a:solidFill>
                        <a:effectLst/>
                        <a:latin typeface="等线" panose="02010600030101010101" pitchFamily="2" charset="-122"/>
                        <a:ea typeface="等线" panose="02010600030101010101" pitchFamily="2" charset="-122"/>
                      </a:endParaRPr>
                    </a:p>
                  </a:txBody>
                  <a:tcPr marL="4707" marR="4707" marT="4707" marB="0" anchor="ctr">
                    <a:lnL>
                      <a:noFill/>
                    </a:lnL>
                    <a:lnR>
                      <a:noFill/>
                    </a:lnR>
                    <a:lnT>
                      <a:noFill/>
                    </a:lnT>
                    <a:lnB>
                      <a:noFill/>
                    </a:lnB>
                  </a:tcPr>
                </a:tc>
                <a:tc>
                  <a:txBody>
                    <a:bodyPr/>
                    <a:lstStyle/>
                    <a:p>
                      <a:pPr algn="l" fontAlgn="ctr"/>
                      <a:endParaRPr lang="zh-CN" altLang="en-US" sz="1200" b="1" i="0" u="none" strike="noStrike" dirty="0">
                        <a:solidFill>
                          <a:srgbClr val="000000"/>
                        </a:solidFill>
                        <a:effectLst/>
                        <a:latin typeface="等线" panose="02010600030101010101" pitchFamily="2" charset="-122"/>
                        <a:ea typeface="等线" panose="02010600030101010101" pitchFamily="2" charset="-122"/>
                      </a:endParaRPr>
                    </a:p>
                  </a:txBody>
                  <a:tcPr marL="4707" marR="4707" marT="4707" marB="0" anchor="ctr">
                    <a:lnL>
                      <a:noFill/>
                    </a:lnL>
                    <a:lnR>
                      <a:noFill/>
                    </a:lnR>
                    <a:lnT>
                      <a:noFill/>
                    </a:lnT>
                    <a:lnB>
                      <a:noFill/>
                    </a:lnB>
                  </a:tcPr>
                </a:tc>
                <a:tc>
                  <a:txBody>
                    <a:bodyPr/>
                    <a:lstStyle/>
                    <a:p>
                      <a:pPr algn="l"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4707" marR="4707" marT="4707" marB="0" anchor="ctr">
                    <a:lnL>
                      <a:noFill/>
                    </a:lnL>
                    <a:lnR w="1270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1210550840"/>
                  </a:ext>
                </a:extLst>
              </a:tr>
              <a:tr h="198344">
                <a:tc>
                  <a:txBody>
                    <a:bodyPr/>
                    <a:lstStyle/>
                    <a:p>
                      <a:pPr algn="l" fontAlgn="ctr"/>
                      <a:r>
                        <a:rPr lang="zh-CN" altLang="en-US" sz="1100" b="1" i="0" u="none" strike="noStrike">
                          <a:solidFill>
                            <a:srgbClr val="000000"/>
                          </a:solidFill>
                          <a:effectLst/>
                          <a:latin typeface="等线" panose="02010600030101010101" pitchFamily="2" charset="-122"/>
                          <a:ea typeface="等线" panose="02010600030101010101" pitchFamily="2" charset="-122"/>
                        </a:rPr>
                        <a:t>　</a:t>
                      </a:r>
                    </a:p>
                  </a:txBody>
                  <a:tcPr marL="4707" marR="4707" marT="470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just" fontAlgn="ctr"/>
                      <a:r>
                        <a:rPr lang="zh-CN" altLang="en-US" sz="1050" b="1" i="0" u="none" strike="noStrike">
                          <a:solidFill>
                            <a:srgbClr val="000000"/>
                          </a:solidFill>
                          <a:effectLst/>
                          <a:latin typeface="宋体" panose="02010600030101010101" pitchFamily="2" charset="-122"/>
                          <a:ea typeface="宋体" panose="02010600030101010101" pitchFamily="2" charset="-122"/>
                        </a:rPr>
                        <a:t>小组内部绩效评价分析</a:t>
                      </a:r>
                    </a:p>
                  </a:txBody>
                  <a:tcPr marL="4707" marR="4707" marT="4707" marB="0" anchor="ctr">
                    <a:lnL w="12700" cap="flat" cmpd="sng" algn="ctr">
                      <a:solidFill>
                        <a:srgbClr val="000000"/>
                      </a:solidFill>
                      <a:prstDash val="solid"/>
                      <a:round/>
                      <a:headEnd type="none" w="med" len="med"/>
                      <a:tailEnd type="none" w="med" len="med"/>
                    </a:lnL>
                    <a:lnR>
                      <a:noFill/>
                    </a:lnR>
                    <a:lnT>
                      <a:noFill/>
                    </a:lnT>
                    <a:lnB>
                      <a:noFill/>
                    </a:lnB>
                  </a:tcPr>
                </a:tc>
                <a:tc>
                  <a:txBody>
                    <a:bodyPr/>
                    <a:lstStyle/>
                    <a:p>
                      <a:pPr algn="l" fontAlgn="ctr"/>
                      <a:endParaRPr lang="zh-CN" altLang="en-US" sz="1200" b="1" i="0" u="none" strike="noStrike">
                        <a:solidFill>
                          <a:srgbClr val="000000"/>
                        </a:solidFill>
                        <a:effectLst/>
                        <a:latin typeface="等线" panose="02010600030101010101" pitchFamily="2" charset="-122"/>
                        <a:ea typeface="等线" panose="02010600030101010101" pitchFamily="2" charset="-122"/>
                      </a:endParaRPr>
                    </a:p>
                  </a:txBody>
                  <a:tcPr marL="4707" marR="4707" marT="4707" marB="0" anchor="ctr">
                    <a:lnL>
                      <a:noFill/>
                    </a:lnL>
                    <a:lnR>
                      <a:noFill/>
                    </a:lnR>
                    <a:lnT>
                      <a:noFill/>
                    </a:lnT>
                    <a:lnB>
                      <a:noFill/>
                    </a:lnB>
                  </a:tcPr>
                </a:tc>
                <a:tc>
                  <a:txBody>
                    <a:bodyPr/>
                    <a:lstStyle/>
                    <a:p>
                      <a:pPr algn="l" fontAlgn="ctr"/>
                      <a:endParaRPr lang="zh-CN" altLang="en-US" sz="1200" b="1" i="0" u="none" strike="noStrike" dirty="0">
                        <a:solidFill>
                          <a:srgbClr val="000000"/>
                        </a:solidFill>
                        <a:effectLst/>
                        <a:latin typeface="等线" panose="02010600030101010101" pitchFamily="2" charset="-122"/>
                        <a:ea typeface="等线" panose="02010600030101010101" pitchFamily="2" charset="-122"/>
                      </a:endParaRPr>
                    </a:p>
                  </a:txBody>
                  <a:tcPr marL="4707" marR="4707" marT="4707" marB="0" anchor="ctr">
                    <a:lnL>
                      <a:noFill/>
                    </a:lnL>
                    <a:lnR>
                      <a:noFill/>
                    </a:lnR>
                    <a:lnT>
                      <a:noFill/>
                    </a:lnT>
                    <a:lnB>
                      <a:noFill/>
                    </a:lnB>
                  </a:tcPr>
                </a:tc>
                <a:tc>
                  <a:txBody>
                    <a:bodyPr/>
                    <a:lstStyle/>
                    <a:p>
                      <a:pPr algn="l"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4707" marR="4707" marT="4707" marB="0" anchor="ctr">
                    <a:lnL>
                      <a:noFill/>
                    </a:lnL>
                    <a:lnR w="1270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1237165598"/>
                  </a:ext>
                </a:extLst>
              </a:tr>
              <a:tr h="198344">
                <a:tc>
                  <a:txBody>
                    <a:bodyPr/>
                    <a:lstStyle/>
                    <a:p>
                      <a:pPr algn="l" fontAlgn="ctr"/>
                      <a:r>
                        <a:rPr lang="zh-CN" altLang="en-US" sz="1100" b="1" i="0" u="none" strike="noStrike">
                          <a:solidFill>
                            <a:srgbClr val="000000"/>
                          </a:solidFill>
                          <a:effectLst/>
                          <a:latin typeface="等线" panose="02010600030101010101" pitchFamily="2" charset="-122"/>
                          <a:ea typeface="等线" panose="02010600030101010101" pitchFamily="2" charset="-122"/>
                        </a:rPr>
                        <a:t>　</a:t>
                      </a:r>
                    </a:p>
                  </a:txBody>
                  <a:tcPr marL="4707" marR="4707" marT="470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l" fontAlgn="ctr"/>
                      <a:r>
                        <a:rPr lang="zh-CN" altLang="en-US" sz="1050" b="1" i="0" u="none" strike="noStrike">
                          <a:solidFill>
                            <a:srgbClr val="000000"/>
                          </a:solidFill>
                          <a:effectLst/>
                          <a:latin typeface="宋体" panose="02010600030101010101" pitchFamily="2" charset="-122"/>
                          <a:ea typeface="宋体" panose="02010600030101010101" pitchFamily="2" charset="-122"/>
                        </a:rPr>
                        <a:t>引用顺序（标注）</a:t>
                      </a:r>
                    </a:p>
                  </a:txBody>
                  <a:tcPr marL="4707" marR="4707" marT="4707" marB="0" anchor="ctr">
                    <a:lnL w="12700" cap="flat" cmpd="sng" algn="ctr">
                      <a:solidFill>
                        <a:srgbClr val="000000"/>
                      </a:solidFill>
                      <a:prstDash val="solid"/>
                      <a:round/>
                      <a:headEnd type="none" w="med" len="med"/>
                      <a:tailEnd type="none" w="med" len="med"/>
                    </a:lnL>
                    <a:lnR>
                      <a:noFill/>
                    </a:lnR>
                    <a:lnT>
                      <a:noFill/>
                    </a:lnT>
                    <a:lnB>
                      <a:noFill/>
                    </a:lnB>
                  </a:tcPr>
                </a:tc>
                <a:tc>
                  <a:txBody>
                    <a:bodyPr/>
                    <a:lstStyle/>
                    <a:p>
                      <a:pPr algn="l" fontAlgn="ctr"/>
                      <a:endParaRPr lang="zh-CN" altLang="en-US" sz="1200" b="1" i="0" u="none" strike="noStrike">
                        <a:solidFill>
                          <a:srgbClr val="000000"/>
                        </a:solidFill>
                        <a:effectLst/>
                        <a:latin typeface="等线" panose="02010600030101010101" pitchFamily="2" charset="-122"/>
                        <a:ea typeface="等线" panose="02010600030101010101" pitchFamily="2" charset="-122"/>
                      </a:endParaRPr>
                    </a:p>
                  </a:txBody>
                  <a:tcPr marL="4707" marR="4707" marT="4707" marB="0" anchor="ctr">
                    <a:lnL>
                      <a:noFill/>
                    </a:lnL>
                    <a:lnR>
                      <a:noFill/>
                    </a:lnR>
                    <a:lnT>
                      <a:noFill/>
                    </a:lnT>
                    <a:lnB>
                      <a:noFill/>
                    </a:lnB>
                  </a:tcPr>
                </a:tc>
                <a:tc>
                  <a:txBody>
                    <a:bodyPr/>
                    <a:lstStyle/>
                    <a:p>
                      <a:pPr algn="l" fontAlgn="ctr"/>
                      <a:endParaRPr lang="zh-CN" altLang="en-US" sz="1200" b="1" i="0" u="none" strike="noStrike" dirty="0">
                        <a:solidFill>
                          <a:srgbClr val="000000"/>
                        </a:solidFill>
                        <a:effectLst/>
                        <a:latin typeface="等线" panose="02010600030101010101" pitchFamily="2" charset="-122"/>
                        <a:ea typeface="等线" panose="02010600030101010101" pitchFamily="2" charset="-122"/>
                      </a:endParaRPr>
                    </a:p>
                  </a:txBody>
                  <a:tcPr marL="4707" marR="4707" marT="4707" marB="0" anchor="ctr">
                    <a:lnL>
                      <a:noFill/>
                    </a:lnL>
                    <a:lnR>
                      <a:noFill/>
                    </a:lnR>
                    <a:lnT>
                      <a:noFill/>
                    </a:lnT>
                    <a:lnB>
                      <a:noFill/>
                    </a:lnB>
                  </a:tcPr>
                </a:tc>
                <a:tc>
                  <a:txBody>
                    <a:bodyPr/>
                    <a:lstStyle/>
                    <a:p>
                      <a:pPr algn="l"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4707" marR="4707" marT="4707" marB="0" anchor="ctr">
                    <a:lnL>
                      <a:noFill/>
                    </a:lnL>
                    <a:lnR w="1270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2576917349"/>
                  </a:ext>
                </a:extLst>
              </a:tr>
              <a:tr h="198344">
                <a:tc>
                  <a:txBody>
                    <a:bodyPr/>
                    <a:lstStyle/>
                    <a:p>
                      <a:pPr algn="l" fontAlgn="ctr"/>
                      <a:r>
                        <a:rPr lang="zh-CN" altLang="en-US" sz="1100" b="1" i="0" u="none" strike="noStrike">
                          <a:solidFill>
                            <a:srgbClr val="000000"/>
                          </a:solidFill>
                          <a:effectLst/>
                          <a:latin typeface="等线" panose="02010600030101010101" pitchFamily="2" charset="-122"/>
                          <a:ea typeface="等线" panose="02010600030101010101" pitchFamily="2" charset="-122"/>
                        </a:rPr>
                        <a:t>　</a:t>
                      </a:r>
                    </a:p>
                  </a:txBody>
                  <a:tcPr marL="4707" marR="4707" marT="470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l" fontAlgn="ctr"/>
                      <a:endParaRPr lang="zh-CN" altLang="en-US" sz="1200" b="1" i="0" u="none" strike="noStrike">
                        <a:solidFill>
                          <a:srgbClr val="000000"/>
                        </a:solidFill>
                        <a:effectLst/>
                        <a:latin typeface="等线" panose="02010600030101010101" pitchFamily="2" charset="-122"/>
                        <a:ea typeface="等线" panose="02010600030101010101" pitchFamily="2" charset="-122"/>
                      </a:endParaRPr>
                    </a:p>
                  </a:txBody>
                  <a:tcPr marL="4707" marR="4707" marT="4707" marB="0" anchor="ctr">
                    <a:lnL w="12700" cap="flat" cmpd="sng" algn="ctr">
                      <a:solidFill>
                        <a:srgbClr val="000000"/>
                      </a:solidFill>
                      <a:prstDash val="solid"/>
                      <a:round/>
                      <a:headEnd type="none" w="med" len="med"/>
                      <a:tailEnd type="none" w="med" len="med"/>
                    </a:lnL>
                    <a:lnR>
                      <a:noFill/>
                    </a:lnR>
                    <a:lnT>
                      <a:noFill/>
                    </a:lnT>
                    <a:lnB>
                      <a:noFill/>
                    </a:lnB>
                  </a:tcPr>
                </a:tc>
                <a:tc>
                  <a:txBody>
                    <a:bodyPr/>
                    <a:lstStyle/>
                    <a:p>
                      <a:pPr algn="l" fontAlgn="ctr"/>
                      <a:endParaRPr lang="zh-CN" altLang="en-US" sz="1200" b="1" i="0" u="none" strike="noStrike">
                        <a:solidFill>
                          <a:srgbClr val="000000"/>
                        </a:solidFill>
                        <a:effectLst/>
                        <a:latin typeface="等线" panose="02010600030101010101" pitchFamily="2" charset="-122"/>
                        <a:ea typeface="等线" panose="02010600030101010101" pitchFamily="2" charset="-122"/>
                      </a:endParaRPr>
                    </a:p>
                  </a:txBody>
                  <a:tcPr marL="4707" marR="4707" marT="4707" marB="0" anchor="ctr">
                    <a:lnL>
                      <a:noFill/>
                    </a:lnL>
                    <a:lnR>
                      <a:noFill/>
                    </a:lnR>
                    <a:lnT>
                      <a:noFill/>
                    </a:lnT>
                    <a:lnB>
                      <a:noFill/>
                    </a:lnB>
                  </a:tcPr>
                </a:tc>
                <a:tc>
                  <a:txBody>
                    <a:bodyPr/>
                    <a:lstStyle/>
                    <a:p>
                      <a:pPr algn="l" fontAlgn="ctr"/>
                      <a:endParaRPr lang="zh-CN" altLang="en-US" sz="1200" b="1" i="0" u="none" strike="noStrike" dirty="0">
                        <a:solidFill>
                          <a:srgbClr val="000000"/>
                        </a:solidFill>
                        <a:effectLst/>
                        <a:latin typeface="等线" panose="02010600030101010101" pitchFamily="2" charset="-122"/>
                        <a:ea typeface="等线" panose="02010600030101010101" pitchFamily="2" charset="-122"/>
                      </a:endParaRPr>
                    </a:p>
                  </a:txBody>
                  <a:tcPr marL="4707" marR="4707" marT="4707" marB="0" anchor="ctr">
                    <a:lnL>
                      <a:noFill/>
                    </a:lnL>
                    <a:lnR>
                      <a:noFill/>
                    </a:lnR>
                    <a:lnT>
                      <a:noFill/>
                    </a:lnT>
                    <a:lnB>
                      <a:noFill/>
                    </a:lnB>
                  </a:tcPr>
                </a:tc>
                <a:tc>
                  <a:txBody>
                    <a:bodyPr/>
                    <a:lstStyle/>
                    <a:p>
                      <a:pPr algn="l"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4707" marR="4707" marT="4707" marB="0" anchor="ctr">
                    <a:lnL>
                      <a:noFill/>
                    </a:lnL>
                    <a:lnR w="1270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2927001081"/>
                  </a:ext>
                </a:extLst>
              </a:tr>
              <a:tr h="203339">
                <a:tc>
                  <a:txBody>
                    <a:bodyPr/>
                    <a:lstStyle/>
                    <a:p>
                      <a:pPr algn="l" fontAlgn="ctr"/>
                      <a:r>
                        <a:rPr lang="zh-CN" altLang="en-US" sz="1100" b="1" i="0" u="none" strike="noStrike">
                          <a:solidFill>
                            <a:srgbClr val="000000"/>
                          </a:solidFill>
                          <a:effectLst/>
                          <a:latin typeface="等线" panose="02010600030101010101" pitchFamily="2" charset="-122"/>
                          <a:ea typeface="等线" panose="02010600030101010101" pitchFamily="2" charset="-122"/>
                        </a:rPr>
                        <a:t>　</a:t>
                      </a:r>
                    </a:p>
                  </a:txBody>
                  <a:tcPr marL="4707" marR="4707" marT="470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algn="l" fontAlgn="ctr"/>
                      <a:r>
                        <a:rPr lang="zh-CN" altLang="en-US" sz="1200" b="1" i="0" u="none" strike="noStrike">
                          <a:solidFill>
                            <a:srgbClr val="000000"/>
                          </a:solidFill>
                          <a:effectLst/>
                          <a:latin typeface="等线" panose="02010600030101010101" pitchFamily="2" charset="-122"/>
                          <a:ea typeface="等线" panose="02010600030101010101" pitchFamily="2" charset="-122"/>
                        </a:rPr>
                        <a:t>　</a:t>
                      </a:r>
                    </a:p>
                  </a:txBody>
                  <a:tcPr marL="4707" marR="4707" marT="4707" marB="0" anchor="ctr">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tcPr>
                </a:tc>
                <a:tc>
                  <a:txBody>
                    <a:bodyPr/>
                    <a:lstStyle/>
                    <a:p>
                      <a:pPr algn="l" fontAlgn="ctr"/>
                      <a:r>
                        <a:rPr lang="zh-CN" altLang="en-US" sz="1200" b="1" i="0" u="none" strike="noStrike">
                          <a:solidFill>
                            <a:srgbClr val="000000"/>
                          </a:solidFill>
                          <a:effectLst/>
                          <a:latin typeface="等线" panose="02010600030101010101" pitchFamily="2" charset="-122"/>
                          <a:ea typeface="等线" panose="02010600030101010101" pitchFamily="2" charset="-122"/>
                        </a:rPr>
                        <a:t>　</a:t>
                      </a:r>
                    </a:p>
                  </a:txBody>
                  <a:tcPr marL="4707" marR="4707" marT="4707"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l" fontAlgn="ctr"/>
                      <a:r>
                        <a:rPr lang="zh-CN" altLang="en-US" sz="1200" b="1" i="0" u="none" strike="noStrike" dirty="0">
                          <a:solidFill>
                            <a:srgbClr val="000000"/>
                          </a:solidFill>
                          <a:effectLst/>
                          <a:latin typeface="等线" panose="02010600030101010101" pitchFamily="2" charset="-122"/>
                          <a:ea typeface="等线" panose="02010600030101010101" pitchFamily="2" charset="-122"/>
                        </a:rPr>
                        <a:t>　</a:t>
                      </a:r>
                    </a:p>
                  </a:txBody>
                  <a:tcPr marL="4707" marR="4707" marT="4707"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l" fontAlgn="ctr"/>
                      <a:r>
                        <a:rPr lang="zh-CN" altLang="en-US" sz="1100" b="0" i="0" u="none" strike="noStrike" dirty="0">
                          <a:solidFill>
                            <a:srgbClr val="000000"/>
                          </a:solidFill>
                          <a:effectLst/>
                          <a:latin typeface="等线" panose="02010600030101010101" pitchFamily="2" charset="-122"/>
                          <a:ea typeface="等线" panose="02010600030101010101" pitchFamily="2" charset="-122"/>
                        </a:rPr>
                        <a:t>　</a:t>
                      </a:r>
                    </a:p>
                  </a:txBody>
                  <a:tcPr marL="4707" marR="4707" marT="4707" marB="0" anchor="ctr">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41029483"/>
                  </a:ext>
                </a:extLst>
              </a:tr>
            </a:tbl>
          </a:graphicData>
        </a:graphic>
      </p:graphicFrame>
      <p:sp>
        <p:nvSpPr>
          <p:cNvPr id="4" name="矩形 3">
            <a:extLst>
              <a:ext uri="{FF2B5EF4-FFF2-40B4-BE49-F238E27FC236}">
                <a16:creationId xmlns:a16="http://schemas.microsoft.com/office/drawing/2014/main" id="{7164A5CC-918D-454E-96A2-23BC4EE78A6C}"/>
              </a:ext>
            </a:extLst>
          </p:cNvPr>
          <p:cNvSpPr/>
          <p:nvPr/>
        </p:nvSpPr>
        <p:spPr>
          <a:xfrm>
            <a:off x="3742105" y="82279"/>
            <a:ext cx="495649" cy="369332"/>
          </a:xfrm>
          <a:prstGeom prst="rect">
            <a:avLst/>
          </a:prstGeom>
        </p:spPr>
        <p:txBody>
          <a:bodyPr wrap="none">
            <a:spAutoFit/>
          </a:bodyPr>
          <a:lstStyle/>
          <a:p>
            <a:r>
              <a:rPr lang="zh-CN" altLang="en-US" dirty="0"/>
              <a:t> </a:t>
            </a:r>
            <a:r>
              <a:rPr lang="en-US" altLang="zh-CN" dirty="0"/>
              <a:t>[3]</a:t>
            </a:r>
            <a:endParaRPr lang="zh-CN" altLang="en-US" dirty="0"/>
          </a:p>
        </p:txBody>
      </p:sp>
      <p:pic>
        <p:nvPicPr>
          <p:cNvPr id="6" name="图片 5">
            <a:extLst>
              <a:ext uri="{FF2B5EF4-FFF2-40B4-BE49-F238E27FC236}">
                <a16:creationId xmlns:a16="http://schemas.microsoft.com/office/drawing/2014/main" id="{B710A232-1C6E-4B0C-91A9-95549F6E2F43}"/>
              </a:ext>
            </a:extLst>
          </p:cNvPr>
          <p:cNvPicPr>
            <a:picLocks noChangeAspect="1"/>
          </p:cNvPicPr>
          <p:nvPr/>
        </p:nvPicPr>
        <p:blipFill rotWithShape="1">
          <a:blip r:embed="rId2">
            <a:extLst>
              <a:ext uri="{28A0092B-C50C-407E-A947-70E740481C1C}">
                <a14:useLocalDpi xmlns:a14="http://schemas.microsoft.com/office/drawing/2010/main" val="0"/>
              </a:ext>
            </a:extLst>
          </a:blip>
          <a:srcRect r="32472" b="425"/>
          <a:stretch/>
        </p:blipFill>
        <p:spPr>
          <a:xfrm>
            <a:off x="6489289" y="526420"/>
            <a:ext cx="5266159" cy="206963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70407807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9938"/>
                                        </p:tgtEl>
                                        <p:attrNameLst>
                                          <p:attrName>style.visibility</p:attrName>
                                        </p:attrNameLst>
                                      </p:cBhvr>
                                      <p:to>
                                        <p:strVal val="visible"/>
                                      </p:to>
                                    </p:set>
                                    <p:animEffect transition="in" filter="fade">
                                      <p:cBhvr>
                                        <p:cTn id="7" dur="1000"/>
                                        <p:tgtEl>
                                          <p:spTgt spid="39938"/>
                                        </p:tgtEl>
                                      </p:cBhvr>
                                    </p:animEffect>
                                    <p:anim calcmode="lin" valueType="num">
                                      <p:cBhvr>
                                        <p:cTn id="8" dur="1000" fill="hold"/>
                                        <p:tgtEl>
                                          <p:spTgt spid="39938"/>
                                        </p:tgtEl>
                                        <p:attrNameLst>
                                          <p:attrName>ppt_x</p:attrName>
                                        </p:attrNameLst>
                                      </p:cBhvr>
                                      <p:tavLst>
                                        <p:tav tm="0">
                                          <p:val>
                                            <p:strVal val="#ppt_x"/>
                                          </p:val>
                                        </p:tav>
                                        <p:tav tm="100000">
                                          <p:val>
                                            <p:strVal val="#ppt_x"/>
                                          </p:val>
                                        </p:tav>
                                      </p:tavLst>
                                    </p:anim>
                                    <p:anim calcmode="lin" valueType="num">
                                      <p:cBhvr>
                                        <p:cTn id="9" dur="1000" fill="hold"/>
                                        <p:tgtEl>
                                          <p:spTgt spid="3993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38"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任意多边形 2"/>
          <p:cNvSpPr>
            <a:spLocks/>
          </p:cNvSpPr>
          <p:nvPr/>
        </p:nvSpPr>
        <p:spPr bwMode="auto">
          <a:xfrm>
            <a:off x="0" y="4213225"/>
            <a:ext cx="12192000" cy="2644775"/>
          </a:xfrm>
          <a:custGeom>
            <a:avLst/>
            <a:gdLst>
              <a:gd name="T0" fmla="*/ 8360180 w 12192000"/>
              <a:gd name="T1" fmla="*/ 0 h 2644815"/>
              <a:gd name="T2" fmla="*/ 12192000 w 12192000"/>
              <a:gd name="T3" fmla="*/ 844900 h 2644815"/>
              <a:gd name="T4" fmla="*/ 12192000 w 12192000"/>
              <a:gd name="T5" fmla="*/ 2644655 h 2644815"/>
              <a:gd name="T6" fmla="*/ 0 w 12192000"/>
              <a:gd name="T7" fmla="*/ 2644655 h 2644815"/>
              <a:gd name="T8" fmla="*/ 0 w 12192000"/>
              <a:gd name="T9" fmla="*/ 1458323 h 2644815"/>
              <a:gd name="T10" fmla="*/ 144023 w 12192000"/>
              <a:gd name="T11" fmla="*/ 1451077 h 2644815"/>
              <a:gd name="T12" fmla="*/ 8360180 w 12192000"/>
              <a:gd name="T13" fmla="*/ 0 h 264481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192000" h="2644815">
                <a:moveTo>
                  <a:pt x="8360180" y="0"/>
                </a:moveTo>
                <a:lnTo>
                  <a:pt x="12192000" y="844952"/>
                </a:lnTo>
                <a:lnTo>
                  <a:pt x="12192000" y="2644815"/>
                </a:lnTo>
                <a:lnTo>
                  <a:pt x="0" y="2644815"/>
                </a:lnTo>
                <a:lnTo>
                  <a:pt x="0" y="1458411"/>
                </a:lnTo>
                <a:lnTo>
                  <a:pt x="144023" y="1451165"/>
                </a:lnTo>
                <a:lnTo>
                  <a:pt x="8360180" y="0"/>
                </a:lnTo>
                <a:close/>
              </a:path>
            </a:pathLst>
          </a:custGeom>
          <a:solidFill>
            <a:srgbClr val="404040"/>
          </a:solidFill>
          <a:ln w="25400" cap="flat" cmpd="sng">
            <a:solidFill>
              <a:srgbClr val="000000">
                <a:alpha val="0"/>
              </a:srgbClr>
            </a:solidFill>
            <a:round/>
            <a:headEnd/>
            <a:tailEnd/>
          </a:ln>
        </p:spPr>
        <p:txBody>
          <a:bodyPr lIns="0" tIns="0" rIns="0" bIns="0" anchor="ctr"/>
          <a:lstStyle/>
          <a:p>
            <a:pPr defTabSz="609585"/>
            <a:endParaRPr lang="zh-CN" altLang="en-US" dirty="0">
              <a:solidFill>
                <a:prstClr val="black"/>
              </a:solidFill>
              <a:latin typeface="Calibri" panose="020F0502020204030204"/>
              <a:ea typeface="等线" panose="02010600030101010101" pitchFamily="2" charset="-122"/>
            </a:endParaRPr>
          </a:p>
        </p:txBody>
      </p:sp>
      <p:sp>
        <p:nvSpPr>
          <p:cNvPr id="3" name="文本框 2">
            <a:extLst>
              <a:ext uri="{FF2B5EF4-FFF2-40B4-BE49-F238E27FC236}">
                <a16:creationId xmlns:a16="http://schemas.microsoft.com/office/drawing/2014/main" id="{9245CBEF-B433-4F21-9947-56A761C1E1AE}"/>
              </a:ext>
            </a:extLst>
          </p:cNvPr>
          <p:cNvSpPr txBox="1"/>
          <p:nvPr/>
        </p:nvSpPr>
        <p:spPr>
          <a:xfrm>
            <a:off x="9541968" y="6273225"/>
            <a:ext cx="3466854" cy="584775"/>
          </a:xfrm>
          <a:prstGeom prst="rect">
            <a:avLst/>
          </a:prstGeom>
          <a:noFill/>
        </p:spPr>
        <p:txBody>
          <a:bodyPr wrap="square" rtlCol="0">
            <a:spAutoFit/>
          </a:bodyPr>
          <a:lstStyle/>
          <a:p>
            <a:pPr defTabSz="609585"/>
            <a:r>
              <a:rPr lang="zh-CN" altLang="en-US" sz="3200" b="1" dirty="0">
                <a:solidFill>
                  <a:schemeClr val="bg1">
                    <a:lumMod val="95000"/>
                  </a:schemeClr>
                </a:solidFill>
                <a:latin typeface="微软雅黑" pitchFamily="34" charset="-122"/>
                <a:ea typeface="微软雅黑" pitchFamily="34" charset="-122"/>
              </a:rPr>
              <a:t>小组内部测评</a:t>
            </a:r>
          </a:p>
        </p:txBody>
      </p:sp>
      <p:pic>
        <p:nvPicPr>
          <p:cNvPr id="4" name="图片 3">
            <a:extLst>
              <a:ext uri="{FF2B5EF4-FFF2-40B4-BE49-F238E27FC236}">
                <a16:creationId xmlns:a16="http://schemas.microsoft.com/office/drawing/2014/main" id="{4332F401-1DFB-420C-95BC-9E352DDC8D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5817" y="276600"/>
            <a:ext cx="8929374" cy="6451860"/>
          </a:xfrm>
          <a:prstGeom prst="rect">
            <a:avLst/>
          </a:prstGeom>
          <a:ln w="63500">
            <a:solidFill>
              <a:schemeClr val="tx1">
                <a:alpha val="99000"/>
              </a:schemeClr>
            </a:solidFill>
          </a:ln>
        </p:spPr>
      </p:pic>
    </p:spTree>
    <p:extLst>
      <p:ext uri="{BB962C8B-B14F-4D97-AF65-F5344CB8AC3E}">
        <p14:creationId xmlns:p14="http://schemas.microsoft.com/office/powerpoint/2010/main" val="278321373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9938"/>
                                        </p:tgtEl>
                                        <p:attrNameLst>
                                          <p:attrName>style.visibility</p:attrName>
                                        </p:attrNameLst>
                                      </p:cBhvr>
                                      <p:to>
                                        <p:strVal val="visible"/>
                                      </p:to>
                                    </p:set>
                                    <p:animEffect transition="in" filter="fade">
                                      <p:cBhvr>
                                        <p:cTn id="7" dur="1000"/>
                                        <p:tgtEl>
                                          <p:spTgt spid="39938"/>
                                        </p:tgtEl>
                                      </p:cBhvr>
                                    </p:animEffect>
                                    <p:anim calcmode="lin" valueType="num">
                                      <p:cBhvr>
                                        <p:cTn id="8" dur="1000" fill="hold"/>
                                        <p:tgtEl>
                                          <p:spTgt spid="39938"/>
                                        </p:tgtEl>
                                        <p:attrNameLst>
                                          <p:attrName>ppt_x</p:attrName>
                                        </p:attrNameLst>
                                      </p:cBhvr>
                                      <p:tavLst>
                                        <p:tav tm="0">
                                          <p:val>
                                            <p:strVal val="#ppt_x"/>
                                          </p:val>
                                        </p:tav>
                                        <p:tav tm="100000">
                                          <p:val>
                                            <p:strVal val="#ppt_x"/>
                                          </p:val>
                                        </p:tav>
                                      </p:tavLst>
                                    </p:anim>
                                    <p:anim calcmode="lin" valueType="num">
                                      <p:cBhvr>
                                        <p:cTn id="9" dur="1000" fill="hold"/>
                                        <p:tgtEl>
                                          <p:spTgt spid="3993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38"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任意多边形 2"/>
          <p:cNvSpPr>
            <a:spLocks/>
          </p:cNvSpPr>
          <p:nvPr/>
        </p:nvSpPr>
        <p:spPr bwMode="auto">
          <a:xfrm>
            <a:off x="0" y="4213225"/>
            <a:ext cx="12192000" cy="2644775"/>
          </a:xfrm>
          <a:custGeom>
            <a:avLst/>
            <a:gdLst>
              <a:gd name="T0" fmla="*/ 8360180 w 12192000"/>
              <a:gd name="T1" fmla="*/ 0 h 2644815"/>
              <a:gd name="T2" fmla="*/ 12192000 w 12192000"/>
              <a:gd name="T3" fmla="*/ 844900 h 2644815"/>
              <a:gd name="T4" fmla="*/ 12192000 w 12192000"/>
              <a:gd name="T5" fmla="*/ 2644655 h 2644815"/>
              <a:gd name="T6" fmla="*/ 0 w 12192000"/>
              <a:gd name="T7" fmla="*/ 2644655 h 2644815"/>
              <a:gd name="T8" fmla="*/ 0 w 12192000"/>
              <a:gd name="T9" fmla="*/ 1458323 h 2644815"/>
              <a:gd name="T10" fmla="*/ 144023 w 12192000"/>
              <a:gd name="T11" fmla="*/ 1451077 h 2644815"/>
              <a:gd name="T12" fmla="*/ 8360180 w 12192000"/>
              <a:gd name="T13" fmla="*/ 0 h 264481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192000" h="2644815">
                <a:moveTo>
                  <a:pt x="8360180" y="0"/>
                </a:moveTo>
                <a:lnTo>
                  <a:pt x="12192000" y="844952"/>
                </a:lnTo>
                <a:lnTo>
                  <a:pt x="12192000" y="2644815"/>
                </a:lnTo>
                <a:lnTo>
                  <a:pt x="0" y="2644815"/>
                </a:lnTo>
                <a:lnTo>
                  <a:pt x="0" y="1458411"/>
                </a:lnTo>
                <a:lnTo>
                  <a:pt x="144023" y="1451165"/>
                </a:lnTo>
                <a:lnTo>
                  <a:pt x="8360180" y="0"/>
                </a:lnTo>
                <a:close/>
              </a:path>
            </a:pathLst>
          </a:custGeom>
          <a:solidFill>
            <a:srgbClr val="404040"/>
          </a:solidFill>
          <a:ln w="25400" cap="flat" cmpd="sng">
            <a:solidFill>
              <a:srgbClr val="000000">
                <a:alpha val="0"/>
              </a:srgbClr>
            </a:solidFill>
            <a:round/>
            <a:headEnd/>
            <a:tailEnd/>
          </a:ln>
        </p:spPr>
        <p:txBody>
          <a:bodyPr lIns="0" tIns="0" rIns="0" bIns="0" anchor="ctr"/>
          <a:lstStyle/>
          <a:p>
            <a:pPr defTabSz="609585"/>
            <a:endParaRPr lang="zh-CN" altLang="en-US" dirty="0">
              <a:solidFill>
                <a:prstClr val="black"/>
              </a:solidFill>
              <a:latin typeface="Calibri" panose="020F0502020204030204"/>
              <a:ea typeface="等线" panose="02010600030101010101" pitchFamily="2" charset="-122"/>
            </a:endParaRPr>
          </a:p>
        </p:txBody>
      </p:sp>
      <p:sp>
        <p:nvSpPr>
          <p:cNvPr id="4" name="文本框 3">
            <a:extLst>
              <a:ext uri="{FF2B5EF4-FFF2-40B4-BE49-F238E27FC236}">
                <a16:creationId xmlns:a16="http://schemas.microsoft.com/office/drawing/2014/main" id="{BFF8B448-0F43-4040-8376-C3D1A512FD3C}"/>
              </a:ext>
            </a:extLst>
          </p:cNvPr>
          <p:cNvSpPr txBox="1">
            <a:spLocks noChangeArrowheads="1"/>
          </p:cNvSpPr>
          <p:nvPr/>
        </p:nvSpPr>
        <p:spPr bwMode="auto">
          <a:xfrm>
            <a:off x="6377203" y="5535612"/>
            <a:ext cx="4657628"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defTabSz="609585"/>
            <a:r>
              <a:rPr lang="zh-CN" altLang="en-US" sz="4400" b="1" dirty="0">
                <a:solidFill>
                  <a:schemeClr val="bg1">
                    <a:lumMod val="95000"/>
                  </a:schemeClr>
                </a:solidFill>
                <a:latin typeface="微软雅黑" pitchFamily="34" charset="-122"/>
                <a:ea typeface="微软雅黑" pitchFamily="34" charset="-122"/>
              </a:rPr>
              <a:t>参考资料</a:t>
            </a:r>
          </a:p>
        </p:txBody>
      </p:sp>
      <p:sp>
        <p:nvSpPr>
          <p:cNvPr id="2" name="矩形 1">
            <a:extLst>
              <a:ext uri="{FF2B5EF4-FFF2-40B4-BE49-F238E27FC236}">
                <a16:creationId xmlns:a16="http://schemas.microsoft.com/office/drawing/2014/main" id="{308E7D72-C6FD-4351-A36A-2873A7AC32F0}"/>
              </a:ext>
            </a:extLst>
          </p:cNvPr>
          <p:cNvSpPr/>
          <p:nvPr/>
        </p:nvSpPr>
        <p:spPr>
          <a:xfrm>
            <a:off x="1457739" y="641734"/>
            <a:ext cx="8930072" cy="2769989"/>
          </a:xfrm>
          <a:prstGeom prst="rect">
            <a:avLst/>
          </a:prstGeom>
        </p:spPr>
        <p:txBody>
          <a:bodyPr wrap="square">
            <a:spAutoFit/>
          </a:bodyPr>
          <a:lstStyle/>
          <a:p>
            <a:r>
              <a:rPr lang="zh-CN" altLang="en-US" sz="2400" dirty="0"/>
              <a:t> </a:t>
            </a:r>
            <a:r>
              <a:rPr lang="en-US" altLang="zh-CN" sz="2400" dirty="0"/>
              <a:t>[1]</a:t>
            </a:r>
            <a:r>
              <a:rPr lang="zh-CN" altLang="en-US" sz="2400" dirty="0"/>
              <a:t>小程序各大平台对比</a:t>
            </a:r>
            <a:endParaRPr lang="en-US" altLang="zh-CN" sz="2400" dirty="0"/>
          </a:p>
          <a:p>
            <a:r>
              <a:rPr lang="en-US" altLang="zh-CN" b="1" dirty="0"/>
              <a:t>       </a:t>
            </a:r>
            <a:r>
              <a:rPr lang="zh-CN" altLang="en-US" b="1" dirty="0"/>
              <a:t>应用园 </a:t>
            </a:r>
            <a:r>
              <a:rPr lang="en-US" altLang="zh-CN" b="1" dirty="0"/>
              <a:t>《APP</a:t>
            </a:r>
            <a:r>
              <a:rPr lang="zh-CN" altLang="en-US" b="1" dirty="0"/>
              <a:t>、</a:t>
            </a:r>
            <a:r>
              <a:rPr lang="en-US" altLang="zh-CN" b="1" dirty="0"/>
              <a:t>H5</a:t>
            </a:r>
            <a:r>
              <a:rPr lang="zh-CN" altLang="en-US" b="1" dirty="0"/>
              <a:t>、小程序的区别、优劣比较</a:t>
            </a:r>
            <a:r>
              <a:rPr lang="en-US" altLang="zh-CN" b="1" dirty="0"/>
              <a:t>》</a:t>
            </a:r>
            <a:endParaRPr lang="en-US" altLang="zh-CN" sz="2400" dirty="0"/>
          </a:p>
          <a:p>
            <a:r>
              <a:rPr lang="en-US" altLang="zh-CN" sz="2400" dirty="0"/>
              <a:t>[2]</a:t>
            </a:r>
            <a:r>
              <a:rPr lang="zh-CN" altLang="zh-CN" sz="2400" dirty="0"/>
              <a:t>微信公众平台《小程序开发指南》</a:t>
            </a:r>
          </a:p>
          <a:p>
            <a:r>
              <a:rPr lang="en-US" altLang="zh-CN" sz="2400" dirty="0">
                <a:hlinkClick r:id="rId2"/>
              </a:rPr>
              <a:t>https://developers.weixin.qq.com/ebook?action=get_post_info&amp;docid=0008aeea9a8978ab0086a685851c0a</a:t>
            </a:r>
            <a:endParaRPr lang="zh-CN" altLang="zh-CN" sz="2400" dirty="0"/>
          </a:p>
          <a:p>
            <a:r>
              <a:rPr lang="zh-CN" altLang="en-US" sz="2400" dirty="0"/>
              <a:t> </a:t>
            </a:r>
            <a:r>
              <a:rPr lang="en-US" altLang="zh-CN" sz="2400" dirty="0"/>
              <a:t>[3]</a:t>
            </a:r>
            <a:r>
              <a:rPr lang="zh-CN" altLang="en-US" sz="2400" dirty="0"/>
              <a:t>会议模板</a:t>
            </a:r>
            <a:r>
              <a:rPr lang="en-US" altLang="zh-CN" sz="2400" dirty="0"/>
              <a:t> </a:t>
            </a:r>
            <a:r>
              <a:rPr lang="en-US" altLang="zh-CN" u="sng" dirty="0">
                <a:solidFill>
                  <a:schemeClr val="accent1"/>
                </a:solidFill>
              </a:rPr>
              <a:t>https://wenku.baidu.com/search?word=%E4%BC%9A%E8%AE%AE%E8%AE%B0%E5%BD%95%E6%A8%A1%E6%9D%BF&amp;ie=utf-8&amp;lm=0&amp;od=0</a:t>
            </a:r>
            <a:r>
              <a:rPr lang="zh-CN" altLang="en-US" u="sng" dirty="0">
                <a:solidFill>
                  <a:schemeClr val="accent1"/>
                </a:solidFill>
              </a:rPr>
              <a:t> </a:t>
            </a:r>
            <a:endParaRPr lang="en-US" altLang="zh-CN" u="sng" dirty="0">
              <a:solidFill>
                <a:schemeClr val="accent1"/>
              </a:solidFill>
            </a:endParaRPr>
          </a:p>
        </p:txBody>
      </p:sp>
    </p:spTree>
    <p:extLst>
      <p:ext uri="{BB962C8B-B14F-4D97-AF65-F5344CB8AC3E}">
        <p14:creationId xmlns:p14="http://schemas.microsoft.com/office/powerpoint/2010/main" val="359660258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9938"/>
                                        </p:tgtEl>
                                        <p:attrNameLst>
                                          <p:attrName>style.visibility</p:attrName>
                                        </p:attrNameLst>
                                      </p:cBhvr>
                                      <p:to>
                                        <p:strVal val="visible"/>
                                      </p:to>
                                    </p:set>
                                    <p:animEffect transition="in" filter="fade">
                                      <p:cBhvr>
                                        <p:cTn id="7" dur="1000"/>
                                        <p:tgtEl>
                                          <p:spTgt spid="39938"/>
                                        </p:tgtEl>
                                      </p:cBhvr>
                                    </p:animEffect>
                                    <p:anim calcmode="lin" valueType="num">
                                      <p:cBhvr>
                                        <p:cTn id="8" dur="1000" fill="hold"/>
                                        <p:tgtEl>
                                          <p:spTgt spid="39938"/>
                                        </p:tgtEl>
                                        <p:attrNameLst>
                                          <p:attrName>ppt_x</p:attrName>
                                        </p:attrNameLst>
                                      </p:cBhvr>
                                      <p:tavLst>
                                        <p:tav tm="0">
                                          <p:val>
                                            <p:strVal val="#ppt_x"/>
                                          </p:val>
                                        </p:tav>
                                        <p:tav tm="100000">
                                          <p:val>
                                            <p:strVal val="#ppt_x"/>
                                          </p:val>
                                        </p:tav>
                                      </p:tavLst>
                                    </p:anim>
                                    <p:anim calcmode="lin" valueType="num">
                                      <p:cBhvr>
                                        <p:cTn id="9" dur="1000" fill="hold"/>
                                        <p:tgtEl>
                                          <p:spTgt spid="3993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38"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2" name="图片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78101" y="915990"/>
            <a:ext cx="6986588" cy="4078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63" name="图片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1064" y="138113"/>
            <a:ext cx="6935787" cy="325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64" name="图片 7"/>
          <p:cNvPicPr>
            <a:picLocks noChangeAspect="1" noChangeArrowheads="1"/>
          </p:cNvPicPr>
          <p:nvPr/>
        </p:nvPicPr>
        <p:blipFill>
          <a:blip r:embed="rId5">
            <a:extLst>
              <a:ext uri="{28A0092B-C50C-407E-A947-70E740481C1C}">
                <a14:useLocalDpi xmlns:a14="http://schemas.microsoft.com/office/drawing/2010/main" val="0"/>
              </a:ext>
            </a:extLst>
          </a:blip>
          <a:srcRect t="62077"/>
          <a:stretch>
            <a:fillRect/>
          </a:stretch>
        </p:blipFill>
        <p:spPr bwMode="auto">
          <a:xfrm>
            <a:off x="0" y="5395913"/>
            <a:ext cx="12192000" cy="161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65" name="文本框 8"/>
          <p:cNvSpPr txBox="1">
            <a:spLocks noChangeArrowheads="1"/>
          </p:cNvSpPr>
          <p:nvPr/>
        </p:nvSpPr>
        <p:spPr bwMode="auto">
          <a:xfrm>
            <a:off x="2972680" y="2835315"/>
            <a:ext cx="6962775"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defTabSz="609585"/>
            <a:r>
              <a:rPr lang="zh-CN" altLang="en-US" sz="6600" b="1" dirty="0">
                <a:solidFill>
                  <a:srgbClr val="404040"/>
                </a:solidFill>
                <a:latin typeface="微软雅黑" pitchFamily="34" charset="-122"/>
                <a:ea typeface="微软雅黑" pitchFamily="34" charset="-122"/>
              </a:rPr>
              <a:t>谢谢大家的聆听！</a:t>
            </a:r>
          </a:p>
        </p:txBody>
      </p:sp>
    </p:spTree>
    <p:extLst>
      <p:ext uri="{BB962C8B-B14F-4D97-AF65-F5344CB8AC3E}">
        <p14:creationId xmlns:p14="http://schemas.microsoft.com/office/powerpoint/2010/main" val="419275229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0962"/>
                                        </p:tgtEl>
                                        <p:attrNameLst>
                                          <p:attrName>style.visibility</p:attrName>
                                        </p:attrNameLst>
                                      </p:cBhvr>
                                      <p:to>
                                        <p:strVal val="visible"/>
                                      </p:to>
                                    </p:set>
                                    <p:animEffect transition="in" filter="fade">
                                      <p:cBhvr>
                                        <p:cTn id="7" dur="1000"/>
                                        <p:tgtEl>
                                          <p:spTgt spid="40962"/>
                                        </p:tgtEl>
                                      </p:cBhvr>
                                    </p:animEffect>
                                    <p:anim calcmode="lin" valueType="num">
                                      <p:cBhvr>
                                        <p:cTn id="8" dur="1000" fill="hold"/>
                                        <p:tgtEl>
                                          <p:spTgt spid="40962"/>
                                        </p:tgtEl>
                                        <p:attrNameLst>
                                          <p:attrName>ppt_x</p:attrName>
                                        </p:attrNameLst>
                                      </p:cBhvr>
                                      <p:tavLst>
                                        <p:tav tm="0">
                                          <p:val>
                                            <p:strVal val="#ppt_x"/>
                                          </p:val>
                                        </p:tav>
                                        <p:tav tm="100000">
                                          <p:val>
                                            <p:strVal val="#ppt_x"/>
                                          </p:val>
                                        </p:tav>
                                      </p:tavLst>
                                    </p:anim>
                                    <p:anim calcmode="lin" valueType="num">
                                      <p:cBhvr>
                                        <p:cTn id="9" dur="1000" fill="hold"/>
                                        <p:tgtEl>
                                          <p:spTgt spid="4096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40963"/>
                                        </p:tgtEl>
                                        <p:attrNameLst>
                                          <p:attrName>style.visibility</p:attrName>
                                        </p:attrNameLst>
                                      </p:cBhvr>
                                      <p:to>
                                        <p:strVal val="visible"/>
                                      </p:to>
                                    </p:set>
                                    <p:animEffect transition="in" filter="fade">
                                      <p:cBhvr>
                                        <p:cTn id="14" dur="500"/>
                                        <p:tgtEl>
                                          <p:spTgt spid="40963"/>
                                        </p:tgtEl>
                                      </p:cBhvr>
                                    </p:animEffect>
                                  </p:childTnLst>
                                </p:cTn>
                              </p:par>
                              <p:par>
                                <p:cTn id="15" presetID="42" presetClass="entr" presetSubtype="0" fill="hold" grpId="0" nodeType="withEffect">
                                  <p:stCondLst>
                                    <p:cond delay="0"/>
                                  </p:stCondLst>
                                  <p:childTnLst>
                                    <p:set>
                                      <p:cBhvr>
                                        <p:cTn id="16" dur="1" fill="hold">
                                          <p:stCondLst>
                                            <p:cond delay="0"/>
                                          </p:stCondLst>
                                        </p:cTn>
                                        <p:tgtEl>
                                          <p:spTgt spid="40965"/>
                                        </p:tgtEl>
                                        <p:attrNameLst>
                                          <p:attrName>style.visibility</p:attrName>
                                        </p:attrNameLst>
                                      </p:cBhvr>
                                      <p:to>
                                        <p:strVal val="visible"/>
                                      </p:to>
                                    </p:set>
                                    <p:animEffect transition="in" filter="fade">
                                      <p:cBhvr>
                                        <p:cTn id="17" dur="1000"/>
                                        <p:tgtEl>
                                          <p:spTgt spid="40965"/>
                                        </p:tgtEl>
                                      </p:cBhvr>
                                    </p:animEffect>
                                    <p:anim calcmode="lin" valueType="num">
                                      <p:cBhvr>
                                        <p:cTn id="18" dur="1000" fill="hold"/>
                                        <p:tgtEl>
                                          <p:spTgt spid="40965"/>
                                        </p:tgtEl>
                                        <p:attrNameLst>
                                          <p:attrName>ppt_x</p:attrName>
                                        </p:attrNameLst>
                                      </p:cBhvr>
                                      <p:tavLst>
                                        <p:tav tm="0">
                                          <p:val>
                                            <p:strVal val="#ppt_x"/>
                                          </p:val>
                                        </p:tav>
                                        <p:tav tm="100000">
                                          <p:val>
                                            <p:strVal val="#ppt_x"/>
                                          </p:val>
                                        </p:tav>
                                      </p:tavLst>
                                    </p:anim>
                                    <p:anim calcmode="lin" valueType="num">
                                      <p:cBhvr>
                                        <p:cTn id="19" dur="1000" fill="hold"/>
                                        <p:tgtEl>
                                          <p:spTgt spid="4096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文本框 3"/>
          <p:cNvSpPr txBox="1">
            <a:spLocks noChangeArrowheads="1"/>
          </p:cNvSpPr>
          <p:nvPr/>
        </p:nvSpPr>
        <p:spPr bwMode="auto">
          <a:xfrm>
            <a:off x="285751" y="257175"/>
            <a:ext cx="22098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defTabSz="609585"/>
            <a:r>
              <a:rPr lang="zh-CN" altLang="en-US" b="1">
                <a:solidFill>
                  <a:srgbClr val="49A0E7"/>
                </a:solidFill>
                <a:latin typeface="微软雅黑" pitchFamily="34" charset="-122"/>
                <a:ea typeface="微软雅黑" pitchFamily="34" charset="-122"/>
              </a:rPr>
              <a:t>单击此处添加标题</a:t>
            </a:r>
          </a:p>
        </p:txBody>
      </p:sp>
      <p:pic>
        <p:nvPicPr>
          <p:cNvPr id="18435" name="图片 59"/>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0" y="18288"/>
            <a:ext cx="12233650" cy="377342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8" name="矩形 62"/>
          <p:cNvSpPr>
            <a:spLocks noChangeArrowheads="1"/>
          </p:cNvSpPr>
          <p:nvPr/>
        </p:nvSpPr>
        <p:spPr bwMode="auto">
          <a:xfrm>
            <a:off x="751959" y="4014008"/>
            <a:ext cx="4493538" cy="892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defTabSz="609585"/>
            <a:r>
              <a:rPr lang="zh-CN" altLang="en-US" sz="2800" b="1" dirty="0">
                <a:solidFill>
                  <a:srgbClr val="C20009"/>
                </a:solidFill>
                <a:latin typeface="微软雅黑" pitchFamily="34" charset="-122"/>
                <a:ea typeface="微软雅黑" pitchFamily="34" charset="-122"/>
                <a:sym typeface="+mn-lt"/>
              </a:rPr>
              <a:t>问题定义（机遇和挑</a:t>
            </a:r>
            <a:r>
              <a:rPr lang="zh-CN" altLang="en-US" sz="2800" b="1" kern="0" dirty="0">
                <a:solidFill>
                  <a:srgbClr val="C00000"/>
                </a:solidFill>
                <a:latin typeface="微软雅黑" panose="020B0503020204020204" pitchFamily="34" charset="-122"/>
                <a:ea typeface="微软雅黑" panose="020B0503020204020204" pitchFamily="34" charset="-122"/>
                <a:cs typeface="+mn-ea"/>
                <a:sym typeface="+mn-lt"/>
              </a:rPr>
              <a:t>战）：</a:t>
            </a:r>
            <a:endParaRPr lang="en-US" altLang="zh-CN" sz="2800" b="1" kern="0" dirty="0">
              <a:solidFill>
                <a:srgbClr val="C00000"/>
              </a:solidFill>
              <a:latin typeface="微软雅黑" panose="020B0503020204020204" pitchFamily="34" charset="-122"/>
              <a:ea typeface="微软雅黑" panose="020B0503020204020204" pitchFamily="34" charset="-122"/>
              <a:cs typeface="+mn-ea"/>
              <a:sym typeface="+mn-lt"/>
            </a:endParaRPr>
          </a:p>
          <a:p>
            <a:pPr defTabSz="609585"/>
            <a:endParaRPr lang="zh-CN" altLang="en-US" sz="2400" b="1" dirty="0">
              <a:solidFill>
                <a:srgbClr val="C20009"/>
              </a:solidFill>
              <a:latin typeface="微软雅黑" pitchFamily="34" charset="-122"/>
              <a:ea typeface="微软雅黑" pitchFamily="34" charset="-122"/>
            </a:endParaRPr>
          </a:p>
        </p:txBody>
      </p:sp>
      <p:sp>
        <p:nvSpPr>
          <p:cNvPr id="18439" name="矩形 63"/>
          <p:cNvSpPr>
            <a:spLocks noChangeArrowheads="1"/>
          </p:cNvSpPr>
          <p:nvPr/>
        </p:nvSpPr>
        <p:spPr bwMode="auto">
          <a:xfrm>
            <a:off x="244219" y="4667271"/>
            <a:ext cx="9553832" cy="1800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indent="457200">
              <a:spcBef>
                <a:spcPts val="600"/>
              </a:spcBef>
            </a:pPr>
            <a:r>
              <a:rPr kumimoji="1" lang="zh-CN" altLang="en-US" sz="2400" kern="0" dirty="0">
                <a:latin typeface="微软雅黑" panose="020B0503020204020204" pitchFamily="34" charset="-122"/>
                <a:ea typeface="微软雅黑" panose="020B0503020204020204" pitchFamily="34" charset="-122"/>
                <a:cs typeface="+mn-ea"/>
              </a:rPr>
              <a:t>在</a:t>
            </a:r>
            <a:r>
              <a:rPr kumimoji="1" lang="zh-CN" altLang="zh-CN" sz="2400" kern="0" dirty="0">
                <a:latin typeface="微软雅黑" panose="020B0503020204020204" pitchFamily="34" charset="-122"/>
                <a:ea typeface="微软雅黑" panose="020B0503020204020204" pitchFamily="34" charset="-122"/>
                <a:cs typeface="+mn-ea"/>
              </a:rPr>
              <a:t>学校这个生活圈当中我们是否曾经遇到过这样的情景：</a:t>
            </a:r>
          </a:p>
          <a:p>
            <a:pPr indent="457200">
              <a:spcBef>
                <a:spcPts val="600"/>
              </a:spcBef>
            </a:pPr>
            <a:r>
              <a:rPr kumimoji="1" lang="en-US" altLang="zh-CN" sz="2400" kern="0" dirty="0">
                <a:latin typeface="微软雅黑" panose="020B0503020204020204" pitchFamily="34" charset="-122"/>
                <a:ea typeface="微软雅黑" panose="020B0503020204020204" pitchFamily="34" charset="-122"/>
                <a:cs typeface="+mn-ea"/>
              </a:rPr>
              <a:t>	1</a:t>
            </a:r>
            <a:r>
              <a:rPr kumimoji="1" lang="zh-CN" altLang="zh-CN" sz="2400" kern="0" dirty="0">
                <a:latin typeface="微软雅黑" panose="020B0503020204020204" pitchFamily="34" charset="-122"/>
                <a:ea typeface="微软雅黑" panose="020B0503020204020204" pitchFamily="34" charset="-122"/>
                <a:cs typeface="+mn-ea"/>
              </a:rPr>
              <a:t>：向高年级的借阅教材，参考资料</a:t>
            </a:r>
          </a:p>
          <a:p>
            <a:pPr indent="457200">
              <a:spcBef>
                <a:spcPts val="600"/>
              </a:spcBef>
            </a:pPr>
            <a:r>
              <a:rPr kumimoji="1" lang="en-US" altLang="zh-CN" sz="2400" kern="0" dirty="0">
                <a:latin typeface="微软雅黑" panose="020B0503020204020204" pitchFamily="34" charset="-122"/>
                <a:ea typeface="微软雅黑" panose="020B0503020204020204" pitchFamily="34" charset="-122"/>
                <a:cs typeface="+mn-ea"/>
              </a:rPr>
              <a:t>	2</a:t>
            </a:r>
            <a:r>
              <a:rPr kumimoji="1" lang="zh-CN" altLang="zh-CN" sz="2400" kern="0" dirty="0">
                <a:latin typeface="微软雅黑" panose="020B0503020204020204" pitchFamily="34" charset="-122"/>
                <a:ea typeface="微软雅黑" panose="020B0503020204020204" pitchFamily="34" charset="-122"/>
                <a:cs typeface="+mn-ea"/>
              </a:rPr>
              <a:t>：每学期下来有许多闲置的图书；（教材、刊物）</a:t>
            </a:r>
          </a:p>
          <a:p>
            <a:pPr indent="457200">
              <a:spcBef>
                <a:spcPts val="600"/>
              </a:spcBef>
            </a:pPr>
            <a:r>
              <a:rPr kumimoji="1" lang="en-US" altLang="zh-CN" sz="2400" kern="0" dirty="0">
                <a:latin typeface="微软雅黑" panose="020B0503020204020204" pitchFamily="34" charset="-122"/>
                <a:ea typeface="微软雅黑" panose="020B0503020204020204" pitchFamily="34" charset="-122"/>
                <a:cs typeface="+mn-ea"/>
              </a:rPr>
              <a:t>	3</a:t>
            </a:r>
            <a:r>
              <a:rPr kumimoji="1" lang="zh-CN" altLang="zh-CN" sz="2400" kern="0" dirty="0">
                <a:latin typeface="微软雅黑" panose="020B0503020204020204" pitchFamily="34" charset="-122"/>
                <a:ea typeface="微软雅黑" panose="020B0503020204020204" pitchFamily="34" charset="-122"/>
                <a:cs typeface="+mn-ea"/>
              </a:rPr>
              <a:t>：购买</a:t>
            </a:r>
            <a:r>
              <a:rPr kumimoji="1" lang="zh-CN" altLang="en-US" sz="2400" kern="0" dirty="0">
                <a:latin typeface="微软雅黑" panose="020B0503020204020204" pitchFamily="34" charset="-122"/>
                <a:ea typeface="微软雅黑" panose="020B0503020204020204" pitchFamily="34" charset="-122"/>
                <a:cs typeface="+mn-ea"/>
              </a:rPr>
              <a:t>大量</a:t>
            </a:r>
            <a:r>
              <a:rPr kumimoji="1" lang="zh-CN" altLang="zh-CN" sz="2400" kern="0" dirty="0">
                <a:latin typeface="微软雅黑" panose="020B0503020204020204" pitchFamily="34" charset="-122"/>
                <a:ea typeface="微软雅黑" panose="020B0503020204020204" pitchFamily="34" charset="-122"/>
                <a:cs typeface="+mn-ea"/>
              </a:rPr>
              <a:t>无法在图书馆借阅</a:t>
            </a:r>
            <a:r>
              <a:rPr kumimoji="1" lang="zh-CN" altLang="en-US" sz="2400" kern="0" dirty="0">
                <a:latin typeface="微软雅黑" panose="020B0503020204020204" pitchFamily="34" charset="-122"/>
                <a:ea typeface="微软雅黑" panose="020B0503020204020204" pitchFamily="34" charset="-122"/>
                <a:cs typeface="+mn-ea"/>
              </a:rPr>
              <a:t>到需要的书籍（花费大）</a:t>
            </a:r>
            <a:r>
              <a:rPr kumimoji="1" lang="zh-CN" altLang="zh-CN" sz="2400" kern="0" dirty="0">
                <a:latin typeface="微软雅黑" panose="020B0503020204020204" pitchFamily="34" charset="-122"/>
                <a:ea typeface="微软雅黑" panose="020B0503020204020204" pitchFamily="34" charset="-122"/>
                <a:cs typeface="+mn-ea"/>
              </a:rPr>
              <a:t>；</a:t>
            </a:r>
          </a:p>
        </p:txBody>
      </p:sp>
      <p:pic>
        <p:nvPicPr>
          <p:cNvPr id="8" name="图片 7">
            <a:extLst>
              <a:ext uri="{FF2B5EF4-FFF2-40B4-BE49-F238E27FC236}">
                <a16:creationId xmlns:a16="http://schemas.microsoft.com/office/drawing/2014/main" id="{E3CBC5E3-AA46-44E4-8736-057332C1E6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66452" y="3032363"/>
            <a:ext cx="2050566" cy="204299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14735276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8435"/>
                                        </p:tgtEl>
                                        <p:attrNameLst>
                                          <p:attrName>style.visibility</p:attrName>
                                        </p:attrNameLst>
                                      </p:cBhvr>
                                      <p:to>
                                        <p:strVal val="visible"/>
                                      </p:to>
                                    </p:set>
                                    <p:animEffect transition="in" filter="randombar(horizontal)">
                                      <p:cBhvr>
                                        <p:cTn id="7" dur="500"/>
                                        <p:tgtEl>
                                          <p:spTgt spid="18435"/>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18438"/>
                                        </p:tgtEl>
                                        <p:attrNameLst>
                                          <p:attrName>style.visibility</p:attrName>
                                        </p:attrNameLst>
                                      </p:cBhvr>
                                      <p:to>
                                        <p:strVal val="visible"/>
                                      </p:to>
                                    </p:set>
                                    <p:animEffect transition="in" filter="fade">
                                      <p:cBhvr>
                                        <p:cTn id="12" dur="1000"/>
                                        <p:tgtEl>
                                          <p:spTgt spid="18438"/>
                                        </p:tgtEl>
                                      </p:cBhvr>
                                    </p:animEffect>
                                    <p:anim calcmode="lin" valueType="num">
                                      <p:cBhvr>
                                        <p:cTn id="13" dur="1000" fill="hold"/>
                                        <p:tgtEl>
                                          <p:spTgt spid="18438"/>
                                        </p:tgtEl>
                                        <p:attrNameLst>
                                          <p:attrName>ppt_x</p:attrName>
                                        </p:attrNameLst>
                                      </p:cBhvr>
                                      <p:tavLst>
                                        <p:tav tm="0">
                                          <p:val>
                                            <p:strVal val="#ppt_x"/>
                                          </p:val>
                                        </p:tav>
                                        <p:tav tm="100000">
                                          <p:val>
                                            <p:strVal val="#ppt_x"/>
                                          </p:val>
                                        </p:tav>
                                      </p:tavLst>
                                    </p:anim>
                                    <p:anim calcmode="lin" valueType="num">
                                      <p:cBhvr>
                                        <p:cTn id="14" dur="1000" fill="hold"/>
                                        <p:tgtEl>
                                          <p:spTgt spid="18438"/>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8439"/>
                                        </p:tgtEl>
                                        <p:attrNameLst>
                                          <p:attrName>style.visibility</p:attrName>
                                        </p:attrNameLst>
                                      </p:cBhvr>
                                      <p:to>
                                        <p:strVal val="visible"/>
                                      </p:to>
                                    </p:set>
                                    <p:animEffect transition="in" filter="fade">
                                      <p:cBhvr>
                                        <p:cTn id="17" dur="1000"/>
                                        <p:tgtEl>
                                          <p:spTgt spid="18439"/>
                                        </p:tgtEl>
                                      </p:cBhvr>
                                    </p:animEffect>
                                    <p:anim calcmode="lin" valueType="num">
                                      <p:cBhvr>
                                        <p:cTn id="18" dur="1000" fill="hold"/>
                                        <p:tgtEl>
                                          <p:spTgt spid="18439"/>
                                        </p:tgtEl>
                                        <p:attrNameLst>
                                          <p:attrName>ppt_x</p:attrName>
                                        </p:attrNameLst>
                                      </p:cBhvr>
                                      <p:tavLst>
                                        <p:tav tm="0">
                                          <p:val>
                                            <p:strVal val="#ppt_x"/>
                                          </p:val>
                                        </p:tav>
                                        <p:tav tm="100000">
                                          <p:val>
                                            <p:strVal val="#ppt_x"/>
                                          </p:val>
                                        </p:tav>
                                      </p:tavLst>
                                    </p:anim>
                                    <p:anim calcmode="lin" valueType="num">
                                      <p:cBhvr>
                                        <p:cTn id="19" dur="1000" fill="hold"/>
                                        <p:tgtEl>
                                          <p:spTgt spid="1843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8" grpId="0"/>
      <p:bldP spid="1843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506" name="组合 9"/>
          <p:cNvGrpSpPr>
            <a:grpSpLocks/>
          </p:cNvGrpSpPr>
          <p:nvPr/>
        </p:nvGrpSpPr>
        <p:grpSpPr bwMode="auto">
          <a:xfrm>
            <a:off x="8308533" y="1274762"/>
            <a:ext cx="2870200" cy="4308475"/>
            <a:chOff x="0" y="0"/>
            <a:chExt cx="2603503" cy="3907311"/>
          </a:xfrm>
        </p:grpSpPr>
        <p:pic>
          <p:nvPicPr>
            <p:cNvPr id="21510" name="图片 1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340537"/>
              <a:ext cx="1251637" cy="125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1511" name="组合 13"/>
            <p:cNvGrpSpPr>
              <a:grpSpLocks/>
            </p:cNvGrpSpPr>
            <p:nvPr/>
          </p:nvGrpSpPr>
          <p:grpSpPr bwMode="auto">
            <a:xfrm>
              <a:off x="2" y="0"/>
              <a:ext cx="2603500" cy="2592174"/>
              <a:chOff x="0" y="0"/>
              <a:chExt cx="3777627" cy="3761194"/>
            </a:xfrm>
          </p:grpSpPr>
          <p:sp>
            <p:nvSpPr>
              <p:cNvPr id="21515" name="矩形 17"/>
              <p:cNvSpPr>
                <a:spLocks noChangeArrowheads="1"/>
              </p:cNvSpPr>
              <p:nvPr/>
            </p:nvSpPr>
            <p:spPr bwMode="auto">
              <a:xfrm>
                <a:off x="0" y="0"/>
                <a:ext cx="1816100" cy="1816100"/>
              </a:xfrm>
              <a:prstGeom prst="rect">
                <a:avLst/>
              </a:prstGeom>
              <a:solidFill>
                <a:srgbClr val="C2000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defTabSz="609585"/>
                <a:endParaRPr lang="zh-CN" altLang="en-US">
                  <a:solidFill>
                    <a:srgbClr val="FFFFFF"/>
                  </a:solidFill>
                  <a:latin typeface="Calibri" panose="020F0502020204030204"/>
                  <a:ea typeface="等线" panose="02010600030101010101" pitchFamily="2" charset="-122"/>
                </a:endParaRPr>
              </a:p>
            </p:txBody>
          </p:sp>
          <p:sp>
            <p:nvSpPr>
              <p:cNvPr id="21516" name="矩形 18"/>
              <p:cNvSpPr>
                <a:spLocks noChangeArrowheads="1"/>
              </p:cNvSpPr>
              <p:nvPr/>
            </p:nvSpPr>
            <p:spPr bwMode="auto">
              <a:xfrm>
                <a:off x="1961528" y="1945093"/>
                <a:ext cx="1816099" cy="1816101"/>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defTabSz="609585"/>
                <a:endParaRPr lang="zh-CN" altLang="en-US">
                  <a:solidFill>
                    <a:srgbClr val="FFFFFF"/>
                  </a:solidFill>
                  <a:latin typeface="Calibri" panose="020F0502020204030204"/>
                  <a:ea typeface="等线" panose="02010600030101010101" pitchFamily="2" charset="-122"/>
                </a:endParaRPr>
              </a:p>
            </p:txBody>
          </p:sp>
        </p:grpSp>
        <p:sp>
          <p:nvSpPr>
            <p:cNvPr id="21512" name="矩形 14"/>
            <p:cNvSpPr>
              <a:spLocks noChangeArrowheads="1"/>
            </p:cNvSpPr>
            <p:nvPr/>
          </p:nvSpPr>
          <p:spPr bwMode="auto">
            <a:xfrm>
              <a:off x="1" y="2655674"/>
              <a:ext cx="1251637" cy="1251636"/>
            </a:xfrm>
            <a:prstGeom prst="rect">
              <a:avLst/>
            </a:prstGeom>
            <a:solidFill>
              <a:srgbClr val="35363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defTabSz="609585"/>
              <a:endParaRPr lang="zh-CN" altLang="en-US">
                <a:solidFill>
                  <a:srgbClr val="FFFFFF"/>
                </a:solidFill>
                <a:latin typeface="Calibri" panose="020F0502020204030204"/>
                <a:ea typeface="等线" panose="02010600030101010101" pitchFamily="2" charset="-122"/>
              </a:endParaRPr>
            </a:p>
          </p:txBody>
        </p:sp>
        <p:pic>
          <p:nvPicPr>
            <p:cNvPr id="21513" name="图片 1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51866" y="0"/>
              <a:ext cx="1251636" cy="125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14" name="图片 1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51867" y="2681075"/>
              <a:ext cx="1251636" cy="1226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1507" name="矩形 19"/>
          <p:cNvSpPr>
            <a:spLocks noChangeArrowheads="1"/>
          </p:cNvSpPr>
          <p:nvPr/>
        </p:nvSpPr>
        <p:spPr bwMode="auto">
          <a:xfrm>
            <a:off x="869969" y="488155"/>
            <a:ext cx="249299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defTabSz="609585"/>
            <a:r>
              <a:rPr lang="zh-CN" altLang="en-US" sz="3600" b="1" dirty="0">
                <a:solidFill>
                  <a:srgbClr val="35363A"/>
                </a:solidFill>
                <a:latin typeface="微软雅黑" pitchFamily="34" charset="-122"/>
                <a:ea typeface="微软雅黑" pitchFamily="34" charset="-122"/>
              </a:rPr>
              <a:t>人群定位：</a:t>
            </a:r>
          </a:p>
        </p:txBody>
      </p:sp>
      <p:sp>
        <p:nvSpPr>
          <p:cNvPr id="21509" name="矩形 21"/>
          <p:cNvSpPr>
            <a:spLocks noChangeArrowheads="1"/>
          </p:cNvSpPr>
          <p:nvPr/>
        </p:nvSpPr>
        <p:spPr bwMode="auto">
          <a:xfrm>
            <a:off x="6768974" y="4216607"/>
            <a:ext cx="1379537" cy="1381125"/>
          </a:xfrm>
          <a:prstGeom prst="rect">
            <a:avLst/>
          </a:prstGeom>
          <a:solidFill>
            <a:srgbClr val="A6A6A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defTabSz="609585"/>
            <a:endParaRPr lang="zh-CN" altLang="en-US">
              <a:solidFill>
                <a:srgbClr val="FFFFFF"/>
              </a:solidFill>
              <a:latin typeface="Calibri" panose="020F0502020204030204"/>
              <a:ea typeface="等线" panose="02010600030101010101" pitchFamily="2" charset="-122"/>
            </a:endParaRPr>
          </a:p>
        </p:txBody>
      </p:sp>
      <p:sp>
        <p:nvSpPr>
          <p:cNvPr id="2" name="矩形 1">
            <a:extLst>
              <a:ext uri="{FF2B5EF4-FFF2-40B4-BE49-F238E27FC236}">
                <a16:creationId xmlns:a16="http://schemas.microsoft.com/office/drawing/2014/main" id="{FDF4310D-6DB0-43EA-A87C-7CA3998F5BAC}"/>
              </a:ext>
            </a:extLst>
          </p:cNvPr>
          <p:cNvSpPr/>
          <p:nvPr/>
        </p:nvSpPr>
        <p:spPr>
          <a:xfrm>
            <a:off x="1013266" y="1134486"/>
            <a:ext cx="6602947" cy="4526880"/>
          </a:xfrm>
          <a:prstGeom prst="rect">
            <a:avLst/>
          </a:prstGeom>
        </p:spPr>
        <p:txBody>
          <a:bodyPr wrap="square">
            <a:spAutoFit/>
          </a:bodyPr>
          <a:lstStyle/>
          <a:p>
            <a:pPr>
              <a:lnSpc>
                <a:spcPct val="130000"/>
              </a:lnSpc>
              <a:spcBef>
                <a:spcPts val="600"/>
              </a:spcBef>
            </a:pPr>
            <a:r>
              <a:rPr lang="en-US" altLang="zh-CN" sz="1050" kern="0" dirty="0">
                <a:latin typeface="微软雅黑" panose="020B0503020204020204" pitchFamily="34" charset="-122"/>
                <a:ea typeface="微软雅黑" panose="020B0503020204020204" pitchFamily="34" charset="-122"/>
                <a:cs typeface="+mn-ea"/>
                <a:sym typeface="+mn-lt"/>
              </a:rPr>
              <a:t>               </a:t>
            </a:r>
            <a:r>
              <a:rPr lang="zh-CN" altLang="en-US" sz="2400" kern="0" dirty="0">
                <a:latin typeface="微软雅黑" panose="020B0503020204020204" pitchFamily="34" charset="-122"/>
                <a:ea typeface="微软雅黑" panose="020B0503020204020204" pitchFamily="34" charset="-122"/>
                <a:cs typeface="+mn-ea"/>
                <a:sym typeface="+mn-lt"/>
              </a:rPr>
              <a:t>我们定位的群体是城市学院的学生和老师，主要是学生为主。</a:t>
            </a:r>
            <a:endParaRPr lang="en-US" altLang="zh-CN" sz="2400" kern="0" dirty="0">
              <a:latin typeface="微软雅黑" panose="020B0503020204020204" pitchFamily="34" charset="-122"/>
              <a:ea typeface="微软雅黑" panose="020B0503020204020204" pitchFamily="34" charset="-122"/>
              <a:cs typeface="+mn-ea"/>
              <a:sym typeface="+mn-lt"/>
            </a:endParaRPr>
          </a:p>
          <a:p>
            <a:pPr>
              <a:lnSpc>
                <a:spcPct val="130000"/>
              </a:lnSpc>
              <a:spcBef>
                <a:spcPts val="600"/>
              </a:spcBef>
            </a:pPr>
            <a:r>
              <a:rPr lang="en-US" altLang="zh-CN" sz="2400" kern="0" dirty="0">
                <a:latin typeface="微软雅黑" panose="020B0503020204020204" pitchFamily="34" charset="-122"/>
                <a:ea typeface="微软雅黑" panose="020B0503020204020204" pitchFamily="34" charset="-122"/>
                <a:cs typeface="+mn-ea"/>
                <a:sym typeface="+mn-lt"/>
              </a:rPr>
              <a:t>       </a:t>
            </a:r>
            <a:r>
              <a:rPr lang="zh-CN" altLang="en-US" sz="2400" kern="0" dirty="0">
                <a:latin typeface="微软雅黑" panose="020B0503020204020204" pitchFamily="34" charset="-122"/>
                <a:ea typeface="微软雅黑" panose="020B0503020204020204" pitchFamily="34" charset="-122"/>
                <a:cs typeface="+mn-ea"/>
                <a:sym typeface="+mn-lt"/>
              </a:rPr>
              <a:t>在城市学院这个</a:t>
            </a:r>
            <a:r>
              <a:rPr lang="zh-CN" altLang="en-US" sz="2400" u="sng" kern="0" dirty="0">
                <a:latin typeface="微软雅黑" panose="020B0503020204020204" pitchFamily="34" charset="-122"/>
                <a:ea typeface="微软雅黑" panose="020B0503020204020204" pitchFamily="34" charset="-122"/>
                <a:cs typeface="+mn-ea"/>
                <a:sym typeface="+mn-lt"/>
              </a:rPr>
              <a:t>小范围内的物质交流和交换</a:t>
            </a:r>
            <a:r>
              <a:rPr lang="zh-CN" altLang="en-US" sz="2400" kern="0" dirty="0">
                <a:latin typeface="微软雅黑" panose="020B0503020204020204" pitchFamily="34" charset="-122"/>
                <a:ea typeface="微软雅黑" panose="020B0503020204020204" pitchFamily="34" charset="-122"/>
                <a:cs typeface="+mn-ea"/>
                <a:sym typeface="+mn-lt"/>
              </a:rPr>
              <a:t>，可以节省运输费用，并且，使用者之间可以更加</a:t>
            </a:r>
            <a:r>
              <a:rPr lang="zh-CN" altLang="en-US" sz="2400" u="sng" kern="0" dirty="0">
                <a:latin typeface="微软雅黑" panose="020B0503020204020204" pitchFamily="34" charset="-122"/>
                <a:ea typeface="微软雅黑" panose="020B0503020204020204" pitchFamily="34" charset="-122"/>
                <a:cs typeface="+mn-ea"/>
                <a:sym typeface="+mn-lt"/>
              </a:rPr>
              <a:t>简单方便的沟通交流</a:t>
            </a:r>
            <a:r>
              <a:rPr lang="zh-CN" altLang="en-US" sz="2400" kern="0" dirty="0">
                <a:latin typeface="微软雅黑" panose="020B0503020204020204" pitchFamily="34" charset="-122"/>
                <a:ea typeface="微软雅黑" panose="020B0503020204020204" pitchFamily="34" charset="-122"/>
                <a:cs typeface="+mn-ea"/>
                <a:sym typeface="+mn-lt"/>
              </a:rPr>
              <a:t>，</a:t>
            </a:r>
            <a:endParaRPr lang="en-US" altLang="zh-CN" sz="2400" kern="0" dirty="0">
              <a:latin typeface="微软雅黑" panose="020B0503020204020204" pitchFamily="34" charset="-122"/>
              <a:ea typeface="微软雅黑" panose="020B0503020204020204" pitchFamily="34" charset="-122"/>
              <a:cs typeface="+mn-ea"/>
              <a:sym typeface="+mn-lt"/>
            </a:endParaRPr>
          </a:p>
          <a:p>
            <a:pPr>
              <a:lnSpc>
                <a:spcPct val="130000"/>
              </a:lnSpc>
              <a:spcBef>
                <a:spcPts val="600"/>
              </a:spcBef>
            </a:pPr>
            <a:r>
              <a:rPr lang="en-US" altLang="zh-CN" sz="2400" kern="0" dirty="0">
                <a:latin typeface="微软雅黑" panose="020B0503020204020204" pitchFamily="34" charset="-122"/>
                <a:ea typeface="微软雅黑" panose="020B0503020204020204" pitchFamily="34" charset="-122"/>
                <a:cs typeface="+mn-ea"/>
                <a:sym typeface="+mn-lt"/>
              </a:rPr>
              <a:t>       </a:t>
            </a:r>
            <a:r>
              <a:rPr lang="zh-CN" altLang="en-US" sz="2400" kern="0" dirty="0">
                <a:latin typeface="微软雅黑" panose="020B0503020204020204" pitchFamily="34" charset="-122"/>
                <a:ea typeface="微软雅黑" panose="020B0503020204020204" pitchFamily="34" charset="-122"/>
                <a:cs typeface="+mn-ea"/>
                <a:sym typeface="+mn-lt"/>
              </a:rPr>
              <a:t>在这个群体当中，用户和用户之间也可以</a:t>
            </a:r>
            <a:r>
              <a:rPr lang="zh-CN" altLang="en-US" sz="2400" u="sng" kern="0" dirty="0">
                <a:latin typeface="微软雅黑" panose="020B0503020204020204" pitchFamily="34" charset="-122"/>
                <a:ea typeface="微软雅黑" panose="020B0503020204020204" pitchFamily="34" charset="-122"/>
                <a:cs typeface="+mn-ea"/>
                <a:sym typeface="+mn-lt"/>
              </a:rPr>
              <a:t>更容易的建立信任</a:t>
            </a:r>
            <a:r>
              <a:rPr lang="zh-CN" altLang="en-US" sz="2400" kern="0" dirty="0">
                <a:latin typeface="微软雅黑" panose="020B0503020204020204" pitchFamily="34" charset="-122"/>
                <a:ea typeface="微软雅黑" panose="020B0503020204020204" pitchFamily="34" charset="-122"/>
                <a:cs typeface="+mn-ea"/>
                <a:sym typeface="+mn-lt"/>
              </a:rPr>
              <a:t>，不需像在大型的购物网站当中那样，多重对比，多方咨询，</a:t>
            </a:r>
            <a:r>
              <a:rPr lang="zh-CN" altLang="en-US" sz="2400" u="sng" kern="0" dirty="0">
                <a:latin typeface="微软雅黑" panose="020B0503020204020204" pitchFamily="34" charset="-122"/>
                <a:ea typeface="微软雅黑" panose="020B0503020204020204" pitchFamily="34" charset="-122"/>
                <a:cs typeface="+mn-ea"/>
                <a:sym typeface="+mn-lt"/>
              </a:rPr>
              <a:t>决策变得更加的简单</a:t>
            </a:r>
            <a:r>
              <a:rPr lang="zh-CN" altLang="en-US" sz="2400" kern="0" dirty="0">
                <a:latin typeface="微软雅黑" panose="020B0503020204020204" pitchFamily="34" charset="-122"/>
                <a:ea typeface="微软雅黑" panose="020B0503020204020204" pitchFamily="34" charset="-122"/>
                <a:cs typeface="+mn-ea"/>
                <a:sym typeface="+mn-lt"/>
              </a:rPr>
              <a:t>。</a:t>
            </a:r>
            <a:endParaRPr lang="zh-CN" altLang="en-US" sz="2400" dirty="0"/>
          </a:p>
        </p:txBody>
      </p:sp>
    </p:spTree>
    <p:extLst>
      <p:ext uri="{BB962C8B-B14F-4D97-AF65-F5344CB8AC3E}">
        <p14:creationId xmlns:p14="http://schemas.microsoft.com/office/powerpoint/2010/main" val="257996452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1506"/>
                                        </p:tgtEl>
                                        <p:attrNameLst>
                                          <p:attrName>style.visibility</p:attrName>
                                        </p:attrNameLst>
                                      </p:cBhvr>
                                      <p:to>
                                        <p:strVal val="visible"/>
                                      </p:to>
                                    </p:set>
                                    <p:animEffect transition="in" filter="randombar(horizontal)">
                                      <p:cBhvr>
                                        <p:cTn id="7" dur="500"/>
                                        <p:tgtEl>
                                          <p:spTgt spid="21506"/>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21507"/>
                                        </p:tgtEl>
                                        <p:attrNameLst>
                                          <p:attrName>style.visibility</p:attrName>
                                        </p:attrNameLst>
                                      </p:cBhvr>
                                      <p:to>
                                        <p:strVal val="visible"/>
                                      </p:to>
                                    </p:set>
                                    <p:animEffect transition="in" filter="randombar(horizontal)">
                                      <p:cBhvr>
                                        <p:cTn id="10" dur="500"/>
                                        <p:tgtEl>
                                          <p:spTgt spid="21507"/>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21509"/>
                                        </p:tgtEl>
                                        <p:attrNameLst>
                                          <p:attrName>style.visibility</p:attrName>
                                        </p:attrNameLst>
                                      </p:cBhvr>
                                      <p:to>
                                        <p:strVal val="visible"/>
                                      </p:to>
                                    </p:set>
                                    <p:animEffect transition="in" filter="randombar(horizontal)">
                                      <p:cBhvr>
                                        <p:cTn id="13" dur="500"/>
                                        <p:tgtEl>
                                          <p:spTgt spid="215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07" grpId="0"/>
      <p:bldP spid="21509"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文本框 3"/>
          <p:cNvSpPr txBox="1">
            <a:spLocks noChangeArrowheads="1"/>
          </p:cNvSpPr>
          <p:nvPr/>
        </p:nvSpPr>
        <p:spPr bwMode="auto">
          <a:xfrm>
            <a:off x="331187" y="393483"/>
            <a:ext cx="22098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defTabSz="609585"/>
            <a:r>
              <a:rPr lang="zh-CN" altLang="en-US" sz="3200" b="1" dirty="0">
                <a:solidFill>
                  <a:srgbClr val="262626"/>
                </a:solidFill>
                <a:latin typeface="微软雅黑" pitchFamily="34" charset="-122"/>
                <a:ea typeface="微软雅黑" pitchFamily="34" charset="-122"/>
              </a:rPr>
              <a:t>项目简介：</a:t>
            </a:r>
          </a:p>
        </p:txBody>
      </p:sp>
      <p:sp>
        <p:nvSpPr>
          <p:cNvPr id="23555" name="六边形 2"/>
          <p:cNvSpPr>
            <a:spLocks noChangeArrowheads="1"/>
          </p:cNvSpPr>
          <p:nvPr/>
        </p:nvSpPr>
        <p:spPr bwMode="auto">
          <a:xfrm rot="5400000">
            <a:off x="9640091" y="4850606"/>
            <a:ext cx="1787525" cy="1541463"/>
          </a:xfrm>
          <a:prstGeom prst="hexagon">
            <a:avLst>
              <a:gd name="adj" fmla="val 24991"/>
              <a:gd name="vf" fmla="val 115470"/>
            </a:avLst>
          </a:prstGeom>
          <a:solidFill>
            <a:srgbClr val="C20009"/>
          </a:solidFill>
          <a:ln w="25400" cmpd="sng">
            <a:solidFill>
              <a:srgbClr val="000000">
                <a:alpha val="0"/>
              </a:srgbClr>
            </a:solidFill>
            <a:miter lim="800000"/>
            <a:headEnd/>
            <a:tailEnd/>
          </a:ln>
        </p:spPr>
        <p:txBody>
          <a:bodyPr lIns="0" tIns="0" rIns="0" bIns="0" anchor="ctr"/>
          <a:lstStyle/>
          <a:p>
            <a:pPr defTabSz="584185">
              <a:defRPr/>
            </a:pPr>
            <a:endParaRPr lang="zh-CN" altLang="en-US" sz="4000">
              <a:solidFill>
                <a:srgbClr val="FFFFFF"/>
              </a:solidFill>
              <a:effectLst>
                <a:outerShdw blurRad="38100" dist="38100" dir="2700000" algn="tl">
                  <a:srgbClr val="000000"/>
                </a:outerShdw>
              </a:effectLst>
              <a:latin typeface="Calibri" panose="020F0502020204030204"/>
              <a:ea typeface="等线" panose="02010600030101010101" pitchFamily="2" charset="-122"/>
            </a:endParaRPr>
          </a:p>
        </p:txBody>
      </p:sp>
      <p:sp>
        <p:nvSpPr>
          <p:cNvPr id="23557" name="六边形 5"/>
          <p:cNvSpPr>
            <a:spLocks noChangeArrowheads="1"/>
          </p:cNvSpPr>
          <p:nvPr/>
        </p:nvSpPr>
        <p:spPr bwMode="auto">
          <a:xfrm rot="5400000">
            <a:off x="6836566" y="1439067"/>
            <a:ext cx="1100139" cy="949325"/>
          </a:xfrm>
          <a:prstGeom prst="hexagon">
            <a:avLst>
              <a:gd name="adj" fmla="val 24975"/>
              <a:gd name="vf" fmla="val 115470"/>
            </a:avLst>
          </a:prstGeom>
          <a:solidFill>
            <a:srgbClr val="404040"/>
          </a:solidFill>
          <a:ln w="25400" cmpd="sng">
            <a:solidFill>
              <a:srgbClr val="000000">
                <a:alpha val="0"/>
              </a:srgbClr>
            </a:solidFill>
            <a:miter lim="800000"/>
            <a:headEnd/>
            <a:tailEnd/>
          </a:ln>
        </p:spPr>
        <p:txBody>
          <a:bodyPr lIns="0" tIns="0" rIns="0" bIns="0" anchor="ctr"/>
          <a:lstStyle/>
          <a:p>
            <a:pPr defTabSz="584185">
              <a:defRPr/>
            </a:pPr>
            <a:endParaRPr lang="zh-CN" altLang="en-US" sz="4000">
              <a:solidFill>
                <a:srgbClr val="FFFFFF"/>
              </a:solidFill>
              <a:effectLst>
                <a:outerShdw blurRad="38100" dist="38100" dir="2700000" algn="tl">
                  <a:srgbClr val="000000"/>
                </a:outerShdw>
              </a:effectLst>
              <a:latin typeface="Calibri" panose="020F0502020204030204"/>
              <a:ea typeface="等线" panose="02010600030101010101" pitchFamily="2" charset="-122"/>
            </a:endParaRPr>
          </a:p>
        </p:txBody>
      </p:sp>
      <p:sp>
        <p:nvSpPr>
          <p:cNvPr id="22534" name="任意多边形 6"/>
          <p:cNvSpPr>
            <a:spLocks/>
          </p:cNvSpPr>
          <p:nvPr/>
        </p:nvSpPr>
        <p:spPr bwMode="auto">
          <a:xfrm rot="5400000">
            <a:off x="-446085" y="4086227"/>
            <a:ext cx="1908175" cy="758825"/>
          </a:xfrm>
          <a:custGeom>
            <a:avLst/>
            <a:gdLst>
              <a:gd name="T0" fmla="*/ 0 w 1909197"/>
              <a:gd name="T1" fmla="*/ 758366 h 758978"/>
              <a:gd name="T2" fmla="*/ 378677 w 1909197"/>
              <a:gd name="T3" fmla="*/ 0 h 758978"/>
              <a:gd name="T4" fmla="*/ 1526435 w 1909197"/>
              <a:gd name="T5" fmla="*/ 0 h 758978"/>
              <a:gd name="T6" fmla="*/ 1905113 w 1909197"/>
              <a:gd name="T7" fmla="*/ 758366 h 758978"/>
              <a:gd name="T8" fmla="*/ 0 w 1909197"/>
              <a:gd name="T9" fmla="*/ 758366 h 75897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09197" h="758978">
                <a:moveTo>
                  <a:pt x="0" y="758978"/>
                </a:moveTo>
                <a:lnTo>
                  <a:pt x="379489" y="0"/>
                </a:lnTo>
                <a:lnTo>
                  <a:pt x="1529708" y="0"/>
                </a:lnTo>
                <a:lnTo>
                  <a:pt x="1909197" y="758978"/>
                </a:lnTo>
                <a:lnTo>
                  <a:pt x="0" y="758978"/>
                </a:lnTo>
                <a:close/>
              </a:path>
            </a:pathLst>
          </a:custGeom>
          <a:solidFill>
            <a:srgbClr val="404040">
              <a:alpha val="67842"/>
            </a:srgb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defTabSz="609585"/>
            <a:endParaRPr lang="zh-CN" altLang="en-US">
              <a:solidFill>
                <a:prstClr val="black"/>
              </a:solidFill>
              <a:latin typeface="Calibri" panose="020F0502020204030204"/>
              <a:ea typeface="等线" panose="02010600030101010101" pitchFamily="2" charset="-122"/>
            </a:endParaRPr>
          </a:p>
        </p:txBody>
      </p:sp>
      <p:sp>
        <p:nvSpPr>
          <p:cNvPr id="22535" name="任意多边形 7"/>
          <p:cNvSpPr>
            <a:spLocks/>
          </p:cNvSpPr>
          <p:nvPr/>
        </p:nvSpPr>
        <p:spPr bwMode="auto">
          <a:xfrm rot="5400000">
            <a:off x="-330200" y="3446465"/>
            <a:ext cx="790575" cy="130175"/>
          </a:xfrm>
          <a:custGeom>
            <a:avLst/>
            <a:gdLst>
              <a:gd name="T0" fmla="*/ 0 w 790155"/>
              <a:gd name="T1" fmla="*/ 130701 h 130000"/>
              <a:gd name="T2" fmla="*/ 65140 w 790155"/>
              <a:gd name="T3" fmla="*/ 0 h 130000"/>
              <a:gd name="T4" fmla="*/ 726698 w 790155"/>
              <a:gd name="T5" fmla="*/ 0 h 130000"/>
              <a:gd name="T6" fmla="*/ 791836 w 790155"/>
              <a:gd name="T7" fmla="*/ 130701 h 130000"/>
              <a:gd name="T8" fmla="*/ 0 w 790155"/>
              <a:gd name="T9" fmla="*/ 130701 h 1300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90155" h="130000">
                <a:moveTo>
                  <a:pt x="0" y="130000"/>
                </a:moveTo>
                <a:lnTo>
                  <a:pt x="65000" y="0"/>
                </a:lnTo>
                <a:lnTo>
                  <a:pt x="725155" y="0"/>
                </a:lnTo>
                <a:lnTo>
                  <a:pt x="790155" y="130000"/>
                </a:lnTo>
                <a:lnTo>
                  <a:pt x="0" y="130000"/>
                </a:lnTo>
                <a:close/>
              </a:path>
            </a:pathLst>
          </a:custGeom>
          <a:solidFill>
            <a:srgbClr val="C20009">
              <a:alpha val="74117"/>
            </a:srgb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defTabSz="609585"/>
            <a:endParaRPr lang="zh-CN" altLang="en-US">
              <a:solidFill>
                <a:prstClr val="black"/>
              </a:solidFill>
              <a:latin typeface="Calibri" panose="020F0502020204030204"/>
              <a:ea typeface="等线" panose="02010600030101010101" pitchFamily="2" charset="-122"/>
            </a:endParaRPr>
          </a:p>
        </p:txBody>
      </p:sp>
      <p:sp>
        <p:nvSpPr>
          <p:cNvPr id="23562" name="六边形 10"/>
          <p:cNvSpPr>
            <a:spLocks noChangeArrowheads="1"/>
          </p:cNvSpPr>
          <p:nvPr/>
        </p:nvSpPr>
        <p:spPr bwMode="auto">
          <a:xfrm rot="5400000">
            <a:off x="11088686" y="3346448"/>
            <a:ext cx="539751" cy="466725"/>
          </a:xfrm>
          <a:prstGeom prst="hexagon">
            <a:avLst>
              <a:gd name="adj" fmla="val 24923"/>
              <a:gd name="vf" fmla="val 115470"/>
            </a:avLst>
          </a:prstGeom>
          <a:solidFill>
            <a:srgbClr val="404040"/>
          </a:solidFill>
          <a:ln w="25400" cmpd="sng">
            <a:solidFill>
              <a:srgbClr val="000000">
                <a:alpha val="0"/>
              </a:srgbClr>
            </a:solidFill>
            <a:miter lim="800000"/>
            <a:headEnd/>
            <a:tailEnd/>
          </a:ln>
        </p:spPr>
        <p:txBody>
          <a:bodyPr lIns="0" tIns="0" rIns="0" bIns="0" anchor="ctr"/>
          <a:lstStyle/>
          <a:p>
            <a:pPr defTabSz="584185">
              <a:defRPr/>
            </a:pPr>
            <a:endParaRPr lang="zh-CN" altLang="en-US" sz="4000">
              <a:solidFill>
                <a:srgbClr val="FFFFFF"/>
              </a:solidFill>
              <a:effectLst>
                <a:outerShdw blurRad="38100" dist="38100" dir="2700000" algn="tl">
                  <a:srgbClr val="000000"/>
                </a:outerShdw>
              </a:effectLst>
              <a:latin typeface="Calibri" panose="020F0502020204030204"/>
              <a:ea typeface="等线" panose="02010600030101010101" pitchFamily="2" charset="-122"/>
            </a:endParaRPr>
          </a:p>
        </p:txBody>
      </p:sp>
      <p:sp>
        <p:nvSpPr>
          <p:cNvPr id="22539" name="六边形 11"/>
          <p:cNvSpPr>
            <a:spLocks noChangeArrowheads="1"/>
          </p:cNvSpPr>
          <p:nvPr/>
        </p:nvSpPr>
        <p:spPr bwMode="auto">
          <a:xfrm rot="5400000">
            <a:off x="11714954" y="3326605"/>
            <a:ext cx="269875" cy="233363"/>
          </a:xfrm>
          <a:prstGeom prst="hexagon">
            <a:avLst>
              <a:gd name="adj" fmla="val 24923"/>
              <a:gd name="vf" fmla="val 115470"/>
            </a:avLst>
          </a:prstGeom>
          <a:solidFill>
            <a:srgbClr val="7F7F7F">
              <a:alpha val="74117"/>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defTabSz="609585"/>
            <a:endParaRPr lang="zh-CN" altLang="en-US">
              <a:solidFill>
                <a:srgbClr val="FFFFFF"/>
              </a:solidFill>
              <a:latin typeface="Calibri" panose="020F0502020204030204"/>
              <a:ea typeface="等线" panose="02010600030101010101" pitchFamily="2" charset="-122"/>
            </a:endParaRPr>
          </a:p>
        </p:txBody>
      </p:sp>
      <p:sp>
        <p:nvSpPr>
          <p:cNvPr id="22540" name="矩形 12"/>
          <p:cNvSpPr>
            <a:spLocks noChangeArrowheads="1"/>
          </p:cNvSpPr>
          <p:nvPr/>
        </p:nvSpPr>
        <p:spPr bwMode="auto">
          <a:xfrm>
            <a:off x="836717" y="1151111"/>
            <a:ext cx="6434827" cy="3530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30000"/>
              </a:lnSpc>
              <a:spcBef>
                <a:spcPts val="600"/>
              </a:spcBef>
            </a:pPr>
            <a:r>
              <a:rPr lang="zh-CN" altLang="en-US" sz="2000" kern="0" dirty="0">
                <a:latin typeface="微软雅黑" panose="020B0503020204020204" pitchFamily="34" charset="-122"/>
                <a:ea typeface="微软雅黑" panose="020B0503020204020204" pitchFamily="34" charset="-122"/>
                <a:cs typeface="+mn-ea"/>
                <a:sym typeface="+mn-lt"/>
              </a:rPr>
              <a:t>本项目中的微信小程序名称暂定为</a:t>
            </a:r>
            <a:r>
              <a:rPr lang="zh-CN" altLang="en-US" sz="2800" b="1" kern="0" dirty="0">
                <a:latin typeface="微软雅黑" panose="020B0503020204020204" pitchFamily="34" charset="-122"/>
                <a:ea typeface="微软雅黑" panose="020B0503020204020204" pitchFamily="34" charset="-122"/>
                <a:cs typeface="+mn-ea"/>
                <a:sym typeface="+mn-lt"/>
              </a:rPr>
              <a:t>“书来书往”</a:t>
            </a:r>
            <a:r>
              <a:rPr lang="zh-CN" altLang="en-US" sz="2000" kern="0" dirty="0">
                <a:latin typeface="微软雅黑" panose="020B0503020204020204" pitchFamily="34" charset="-122"/>
                <a:ea typeface="微软雅黑" panose="020B0503020204020204" pitchFamily="34" charset="-122"/>
                <a:cs typeface="+mn-ea"/>
                <a:sym typeface="+mn-lt"/>
              </a:rPr>
              <a:t>。</a:t>
            </a:r>
            <a:endParaRPr lang="en-US" altLang="zh-CN" sz="2000" kern="0" dirty="0">
              <a:latin typeface="微软雅黑" panose="020B0503020204020204" pitchFamily="34" charset="-122"/>
              <a:ea typeface="微软雅黑" panose="020B0503020204020204" pitchFamily="34" charset="-122"/>
              <a:cs typeface="+mn-ea"/>
              <a:sym typeface="+mn-lt"/>
            </a:endParaRPr>
          </a:p>
          <a:p>
            <a:pPr>
              <a:lnSpc>
                <a:spcPct val="130000"/>
              </a:lnSpc>
              <a:spcBef>
                <a:spcPts val="600"/>
              </a:spcBef>
            </a:pPr>
            <a:r>
              <a:rPr lang="zh-CN" altLang="en-US" sz="2000" kern="0" dirty="0">
                <a:latin typeface="微软雅黑" panose="020B0503020204020204" pitchFamily="34" charset="-122"/>
                <a:ea typeface="微软雅黑" panose="020B0503020204020204" pitchFamily="34" charset="-122"/>
                <a:cs typeface="+mn-ea"/>
                <a:sym typeface="+mn-lt"/>
              </a:rPr>
              <a:t>     </a:t>
            </a:r>
            <a:r>
              <a:rPr lang="en-US" altLang="zh-CN" sz="2000" kern="0" dirty="0">
                <a:latin typeface="微软雅黑" panose="020B0503020204020204" pitchFamily="34" charset="-122"/>
                <a:ea typeface="微软雅黑" panose="020B0503020204020204" pitchFamily="34" charset="-122"/>
                <a:cs typeface="+mn-ea"/>
                <a:sym typeface="+mn-lt"/>
              </a:rPr>
              <a:t> 1</a:t>
            </a:r>
            <a:r>
              <a:rPr lang="zh-CN" altLang="en-US" sz="2000" kern="0" dirty="0">
                <a:latin typeface="微软雅黑" panose="020B0503020204020204" pitchFamily="34" charset="-122"/>
                <a:ea typeface="微软雅黑" panose="020B0503020204020204" pitchFamily="34" charset="-122"/>
                <a:cs typeface="+mn-ea"/>
                <a:sym typeface="+mn-lt"/>
              </a:rPr>
              <a:t>：同学们的书（</a:t>
            </a:r>
            <a:r>
              <a:rPr lang="en-US" altLang="zh-CN" sz="2000" kern="0" dirty="0" err="1">
                <a:latin typeface="微软雅黑" panose="020B0503020204020204" pitchFamily="34" charset="-122"/>
                <a:ea typeface="微软雅黑" panose="020B0503020204020204" pitchFamily="34" charset="-122"/>
                <a:cs typeface="+mn-ea"/>
                <a:sym typeface="+mn-lt"/>
              </a:rPr>
              <a:t>eg</a:t>
            </a:r>
            <a:r>
              <a:rPr lang="zh-CN" altLang="en-US" sz="2000" kern="0" dirty="0">
                <a:latin typeface="微软雅黑" panose="020B0503020204020204" pitchFamily="34" charset="-122"/>
                <a:ea typeface="微软雅黑" panose="020B0503020204020204" pitchFamily="34" charset="-122"/>
                <a:cs typeface="+mn-ea"/>
                <a:sym typeface="+mn-lt"/>
              </a:rPr>
              <a:t>：教材）在这个小程序中可以</a:t>
            </a:r>
            <a:endParaRPr lang="en-US" altLang="zh-CN" sz="2000" kern="0" dirty="0">
              <a:latin typeface="微软雅黑" panose="020B0503020204020204" pitchFamily="34" charset="-122"/>
              <a:ea typeface="微软雅黑" panose="020B0503020204020204" pitchFamily="34" charset="-122"/>
              <a:cs typeface="+mn-ea"/>
              <a:sym typeface="+mn-lt"/>
            </a:endParaRPr>
          </a:p>
          <a:p>
            <a:pPr>
              <a:lnSpc>
                <a:spcPct val="130000"/>
              </a:lnSpc>
              <a:spcBef>
                <a:spcPts val="600"/>
              </a:spcBef>
            </a:pPr>
            <a:r>
              <a:rPr lang="zh-CN" altLang="en-US" sz="2000" kern="0" dirty="0">
                <a:latin typeface="微软雅黑" panose="020B0503020204020204" pitchFamily="34" charset="-122"/>
                <a:ea typeface="微软雅黑" panose="020B0503020204020204" pitchFamily="34" charset="-122"/>
                <a:cs typeface="+mn-ea"/>
                <a:sym typeface="+mn-lt"/>
              </a:rPr>
              <a:t>实现二手转卖，方便低年级与高年级之间教材或图书的交流（主要实现：课本的二手转出或借出）</a:t>
            </a:r>
            <a:r>
              <a:rPr lang="en-US" altLang="zh-CN" sz="2000" kern="0" dirty="0">
                <a:latin typeface="微软雅黑" panose="020B0503020204020204" pitchFamily="34" charset="-122"/>
                <a:ea typeface="微软雅黑" panose="020B0503020204020204" pitchFamily="34" charset="-122"/>
                <a:cs typeface="+mn-ea"/>
                <a:sym typeface="+mn-lt"/>
              </a:rPr>
              <a:t> </a:t>
            </a:r>
          </a:p>
          <a:p>
            <a:pPr>
              <a:lnSpc>
                <a:spcPct val="130000"/>
              </a:lnSpc>
              <a:spcBef>
                <a:spcPts val="600"/>
              </a:spcBef>
            </a:pPr>
            <a:r>
              <a:rPr lang="en-US" altLang="zh-CN" sz="2000" kern="0" dirty="0">
                <a:latin typeface="微软雅黑" panose="020B0503020204020204" pitchFamily="34" charset="-122"/>
                <a:ea typeface="微软雅黑" panose="020B0503020204020204" pitchFamily="34" charset="-122"/>
                <a:cs typeface="+mn-ea"/>
                <a:sym typeface="+mn-lt"/>
              </a:rPr>
              <a:t>     2</a:t>
            </a:r>
            <a:r>
              <a:rPr lang="zh-CN" altLang="en-US" sz="2000" kern="0" dirty="0">
                <a:latin typeface="微软雅黑" panose="020B0503020204020204" pitchFamily="34" charset="-122"/>
                <a:ea typeface="微软雅黑" panose="020B0503020204020204" pitchFamily="34" charset="-122"/>
                <a:cs typeface="+mn-ea"/>
                <a:sym typeface="+mn-lt"/>
              </a:rPr>
              <a:t>：同学们和老师们闲置书本实现交易或共享。每个人之间的阅读需求不同，可根据自己的需求对心仪的图书进行选择，从而和拥有者直接联系，借阅或售出。</a:t>
            </a:r>
          </a:p>
          <a:p>
            <a:pPr defTabSz="609585"/>
            <a:r>
              <a:rPr lang="zh-CN" altLang="en-US" sz="1600" dirty="0">
                <a:solidFill>
                  <a:srgbClr val="000000"/>
                </a:solidFill>
                <a:latin typeface="微软雅黑" pitchFamily="34" charset="-122"/>
                <a:ea typeface="微软雅黑" pitchFamily="34" charset="-122"/>
              </a:rPr>
              <a:t>。</a:t>
            </a:r>
            <a:endParaRPr lang="en-US" sz="1600" dirty="0">
              <a:solidFill>
                <a:srgbClr val="000000"/>
              </a:solidFill>
              <a:latin typeface="微软雅黑" pitchFamily="34" charset="-122"/>
              <a:ea typeface="微软雅黑" pitchFamily="34" charset="-122"/>
            </a:endParaRPr>
          </a:p>
        </p:txBody>
      </p:sp>
      <p:sp>
        <p:nvSpPr>
          <p:cNvPr id="14" name="任意多边形 4">
            <a:extLst>
              <a:ext uri="{FF2B5EF4-FFF2-40B4-BE49-F238E27FC236}">
                <a16:creationId xmlns:a16="http://schemas.microsoft.com/office/drawing/2014/main" id="{39347443-0664-44EE-94BF-3C3D6F880FAD}"/>
              </a:ext>
            </a:extLst>
          </p:cNvPr>
          <p:cNvSpPr>
            <a:spLocks/>
          </p:cNvSpPr>
          <p:nvPr/>
        </p:nvSpPr>
        <p:spPr bwMode="auto">
          <a:xfrm rot="5400000">
            <a:off x="9354341" y="-324644"/>
            <a:ext cx="2360613" cy="3146425"/>
          </a:xfrm>
          <a:custGeom>
            <a:avLst/>
            <a:gdLst>
              <a:gd name="T0" fmla="*/ 0 w 2361069"/>
              <a:gd name="T1" fmla="*/ 3142773 h 3147643"/>
              <a:gd name="T2" fmla="*/ 0 w 2361069"/>
              <a:gd name="T3" fmla="*/ 0 h 3147643"/>
              <a:gd name="T4" fmla="*/ 1572942 w 2361069"/>
              <a:gd name="T5" fmla="*/ 0 h 3147643"/>
              <a:gd name="T6" fmla="*/ 2359245 w 2361069"/>
              <a:gd name="T7" fmla="*/ 1571387 h 3147643"/>
              <a:gd name="T8" fmla="*/ 1572942 w 2361069"/>
              <a:gd name="T9" fmla="*/ 3142773 h 3147643"/>
              <a:gd name="T10" fmla="*/ 0 w 2361069"/>
              <a:gd name="T11" fmla="*/ 3142773 h 314764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361069" h="3147643">
                <a:moveTo>
                  <a:pt x="0" y="3147643"/>
                </a:moveTo>
                <a:lnTo>
                  <a:pt x="0" y="0"/>
                </a:lnTo>
                <a:lnTo>
                  <a:pt x="1574158" y="0"/>
                </a:lnTo>
                <a:lnTo>
                  <a:pt x="2361069" y="1573822"/>
                </a:lnTo>
                <a:lnTo>
                  <a:pt x="1574158" y="3147643"/>
                </a:lnTo>
                <a:lnTo>
                  <a:pt x="0" y="3147643"/>
                </a:lnTo>
                <a:close/>
              </a:path>
            </a:pathLst>
          </a:cu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defTabSz="609585"/>
            <a:endParaRPr lang="zh-CN" altLang="en-US">
              <a:solidFill>
                <a:prstClr val="black"/>
              </a:solidFill>
              <a:latin typeface="Calibri" panose="020F0502020204030204"/>
              <a:ea typeface="等线" panose="02010600030101010101" pitchFamily="2" charset="-122"/>
            </a:endParaRPr>
          </a:p>
        </p:txBody>
      </p:sp>
      <p:sp>
        <p:nvSpPr>
          <p:cNvPr id="15" name="六边形 8">
            <a:extLst>
              <a:ext uri="{FF2B5EF4-FFF2-40B4-BE49-F238E27FC236}">
                <a16:creationId xmlns:a16="http://schemas.microsoft.com/office/drawing/2014/main" id="{63A74126-03BE-40AC-B8D9-1B389AA54E8C}"/>
              </a:ext>
            </a:extLst>
          </p:cNvPr>
          <p:cNvSpPr>
            <a:spLocks noChangeArrowheads="1"/>
          </p:cNvSpPr>
          <p:nvPr/>
        </p:nvSpPr>
        <p:spPr bwMode="auto">
          <a:xfrm rot="5400000">
            <a:off x="10552111" y="2308224"/>
            <a:ext cx="1116012" cy="963613"/>
          </a:xfrm>
          <a:prstGeom prst="hexagon">
            <a:avLst>
              <a:gd name="adj" fmla="val 24959"/>
              <a:gd name="vf" fmla="val 115470"/>
            </a:avLst>
          </a:prstGeom>
          <a:solidFill>
            <a:srgbClr val="C2000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defTabSz="609585"/>
            <a:endParaRPr lang="zh-CN" altLang="en-US">
              <a:solidFill>
                <a:srgbClr val="FFFFFF"/>
              </a:solidFill>
              <a:latin typeface="Calibri" panose="020F0502020204030204"/>
              <a:ea typeface="等线" panose="02010600030101010101" pitchFamily="2" charset="-122"/>
            </a:endParaRPr>
          </a:p>
        </p:txBody>
      </p:sp>
      <p:pic>
        <p:nvPicPr>
          <p:cNvPr id="16" name="图片 9">
            <a:extLst>
              <a:ext uri="{FF2B5EF4-FFF2-40B4-BE49-F238E27FC236}">
                <a16:creationId xmlns:a16="http://schemas.microsoft.com/office/drawing/2014/main" id="{F6D30E41-A96D-4AD6-9D69-BF47A4453B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42187" y="1752599"/>
            <a:ext cx="3144837" cy="3651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图片 12">
            <a:extLst>
              <a:ext uri="{FF2B5EF4-FFF2-40B4-BE49-F238E27FC236}">
                <a16:creationId xmlns:a16="http://schemas.microsoft.com/office/drawing/2014/main" id="{4A1AFEA2-4984-40E8-A72C-B8B97AAFE81F}"/>
              </a:ext>
            </a:extLst>
          </p:cNvPr>
          <p:cNvPicPr>
            <a:picLocks noChangeAspect="1"/>
          </p:cNvPicPr>
          <p:nvPr/>
        </p:nvPicPr>
        <p:blipFill>
          <a:blip r:embed="rId3"/>
          <a:stretch>
            <a:fillRect/>
          </a:stretch>
        </p:blipFill>
        <p:spPr>
          <a:xfrm>
            <a:off x="7267160" y="1211399"/>
            <a:ext cx="3477444" cy="3477444"/>
          </a:xfrm>
          <a:prstGeom prst="rect">
            <a:avLst/>
          </a:prstGeom>
          <a:ln w="57150">
            <a:solidFill>
              <a:schemeClr val="tx1"/>
            </a:solidFill>
          </a:ln>
        </p:spPr>
      </p:pic>
    </p:spTree>
    <p:extLst>
      <p:ext uri="{BB962C8B-B14F-4D97-AF65-F5344CB8AC3E}">
        <p14:creationId xmlns:p14="http://schemas.microsoft.com/office/powerpoint/2010/main" val="201460671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3555"/>
                                        </p:tgtEl>
                                        <p:attrNameLst>
                                          <p:attrName>style.visibility</p:attrName>
                                        </p:attrNameLst>
                                      </p:cBhvr>
                                      <p:to>
                                        <p:strVal val="visible"/>
                                      </p:to>
                                    </p:set>
                                    <p:animEffect transition="in" filter="randombar(horizontal)">
                                      <p:cBhvr>
                                        <p:cTn id="7" dur="500"/>
                                        <p:tgtEl>
                                          <p:spTgt spid="23555"/>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23557"/>
                                        </p:tgtEl>
                                        <p:attrNameLst>
                                          <p:attrName>style.visibility</p:attrName>
                                        </p:attrNameLst>
                                      </p:cBhvr>
                                      <p:to>
                                        <p:strVal val="visible"/>
                                      </p:to>
                                    </p:set>
                                    <p:animEffect transition="in" filter="randombar(horizontal)">
                                      <p:cBhvr>
                                        <p:cTn id="10" dur="500"/>
                                        <p:tgtEl>
                                          <p:spTgt spid="23557"/>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22534"/>
                                        </p:tgtEl>
                                        <p:attrNameLst>
                                          <p:attrName>style.visibility</p:attrName>
                                        </p:attrNameLst>
                                      </p:cBhvr>
                                      <p:to>
                                        <p:strVal val="visible"/>
                                      </p:to>
                                    </p:set>
                                    <p:animEffect transition="in" filter="randombar(horizontal)">
                                      <p:cBhvr>
                                        <p:cTn id="13" dur="500"/>
                                        <p:tgtEl>
                                          <p:spTgt spid="22534"/>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22535"/>
                                        </p:tgtEl>
                                        <p:attrNameLst>
                                          <p:attrName>style.visibility</p:attrName>
                                        </p:attrNameLst>
                                      </p:cBhvr>
                                      <p:to>
                                        <p:strVal val="visible"/>
                                      </p:to>
                                    </p:set>
                                    <p:animEffect transition="in" filter="randombar(horizontal)">
                                      <p:cBhvr>
                                        <p:cTn id="16" dur="500"/>
                                        <p:tgtEl>
                                          <p:spTgt spid="22535"/>
                                        </p:tgtEl>
                                      </p:cBhvr>
                                    </p:animEffect>
                                  </p:childTnLst>
                                </p:cTn>
                              </p:par>
                              <p:par>
                                <p:cTn id="17" presetID="14" presetClass="entr" presetSubtype="10" fill="hold" grpId="0" nodeType="withEffect">
                                  <p:stCondLst>
                                    <p:cond delay="0"/>
                                  </p:stCondLst>
                                  <p:childTnLst>
                                    <p:set>
                                      <p:cBhvr>
                                        <p:cTn id="18" dur="1" fill="hold">
                                          <p:stCondLst>
                                            <p:cond delay="0"/>
                                          </p:stCondLst>
                                        </p:cTn>
                                        <p:tgtEl>
                                          <p:spTgt spid="23562"/>
                                        </p:tgtEl>
                                        <p:attrNameLst>
                                          <p:attrName>style.visibility</p:attrName>
                                        </p:attrNameLst>
                                      </p:cBhvr>
                                      <p:to>
                                        <p:strVal val="visible"/>
                                      </p:to>
                                    </p:set>
                                    <p:animEffect transition="in" filter="randombar(horizontal)">
                                      <p:cBhvr>
                                        <p:cTn id="19" dur="500"/>
                                        <p:tgtEl>
                                          <p:spTgt spid="23562"/>
                                        </p:tgtEl>
                                      </p:cBhvr>
                                    </p:animEffect>
                                  </p:childTnLst>
                                </p:cTn>
                              </p:par>
                              <p:par>
                                <p:cTn id="20" presetID="14" presetClass="entr" presetSubtype="10" fill="hold" grpId="0" nodeType="withEffect">
                                  <p:stCondLst>
                                    <p:cond delay="0"/>
                                  </p:stCondLst>
                                  <p:childTnLst>
                                    <p:set>
                                      <p:cBhvr>
                                        <p:cTn id="21" dur="1" fill="hold">
                                          <p:stCondLst>
                                            <p:cond delay="0"/>
                                          </p:stCondLst>
                                        </p:cTn>
                                        <p:tgtEl>
                                          <p:spTgt spid="22539"/>
                                        </p:tgtEl>
                                        <p:attrNameLst>
                                          <p:attrName>style.visibility</p:attrName>
                                        </p:attrNameLst>
                                      </p:cBhvr>
                                      <p:to>
                                        <p:strVal val="visible"/>
                                      </p:to>
                                    </p:set>
                                    <p:animEffect transition="in" filter="randombar(horizontal)">
                                      <p:cBhvr>
                                        <p:cTn id="22" dur="500"/>
                                        <p:tgtEl>
                                          <p:spTgt spid="22539"/>
                                        </p:tgtEl>
                                      </p:cBhvr>
                                    </p:animEffect>
                                  </p:childTnLst>
                                </p:cTn>
                              </p:par>
                              <p:par>
                                <p:cTn id="23" presetID="14" presetClass="entr" presetSubtype="10" fill="hold" grpId="0" nodeType="withEffect">
                                  <p:stCondLst>
                                    <p:cond delay="0"/>
                                  </p:stCondLst>
                                  <p:childTnLst>
                                    <p:set>
                                      <p:cBhvr>
                                        <p:cTn id="24" dur="1" fill="hold">
                                          <p:stCondLst>
                                            <p:cond delay="0"/>
                                          </p:stCondLst>
                                        </p:cTn>
                                        <p:tgtEl>
                                          <p:spTgt spid="22540"/>
                                        </p:tgtEl>
                                        <p:attrNameLst>
                                          <p:attrName>style.visibility</p:attrName>
                                        </p:attrNameLst>
                                      </p:cBhvr>
                                      <p:to>
                                        <p:strVal val="visible"/>
                                      </p:to>
                                    </p:set>
                                    <p:animEffect transition="in" filter="randombar(horizontal)">
                                      <p:cBhvr>
                                        <p:cTn id="25" dur="500"/>
                                        <p:tgtEl>
                                          <p:spTgt spid="22540"/>
                                        </p:tgtEl>
                                      </p:cBhvr>
                                    </p:animEffect>
                                  </p:childTnLst>
                                </p:cTn>
                              </p:par>
                              <p:par>
                                <p:cTn id="26" presetID="14" presetClass="entr" presetSubtype="10" fill="hold" grpId="0" nodeType="with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randombar(horizontal)">
                                      <p:cBhvr>
                                        <p:cTn id="28" dur="500"/>
                                        <p:tgtEl>
                                          <p:spTgt spid="14"/>
                                        </p:tgtEl>
                                      </p:cBhvr>
                                    </p:animEffect>
                                  </p:childTnLst>
                                </p:cTn>
                              </p:par>
                              <p:par>
                                <p:cTn id="29" presetID="14" presetClass="entr" presetSubtype="10"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randombar(horizontal)">
                                      <p:cBhvr>
                                        <p:cTn id="31" dur="500"/>
                                        <p:tgtEl>
                                          <p:spTgt spid="15"/>
                                        </p:tgtEl>
                                      </p:cBhvr>
                                    </p:animEffect>
                                  </p:childTnLst>
                                </p:cTn>
                              </p:par>
                              <p:par>
                                <p:cTn id="32" presetID="14" presetClass="entr" presetSubtype="10" fill="hold" nodeType="with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randombar(horizontal)">
                                      <p:cBhvr>
                                        <p:cTn id="34" dur="500"/>
                                        <p:tgtEl>
                                          <p:spTgt spid="16"/>
                                        </p:tgtEl>
                                      </p:cBhvr>
                                    </p:animEffect>
                                  </p:childTnLst>
                                </p:cTn>
                              </p:par>
                            </p:childTnLst>
                          </p:cTn>
                        </p:par>
                      </p:childTnLst>
                    </p:cTn>
                  </p:par>
                  <p:par>
                    <p:cTn id="35" fill="hold">
                      <p:stCondLst>
                        <p:cond delay="indefinite"/>
                      </p:stCondLst>
                      <p:childTnLst>
                        <p:par>
                          <p:cTn id="36" fill="hold">
                            <p:stCondLst>
                              <p:cond delay="0"/>
                            </p:stCondLst>
                            <p:childTnLst>
                              <p:par>
                                <p:cTn id="37" presetID="16" presetClass="entr" presetSubtype="21" fill="hold" nodeType="click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barn(inVertical)">
                                      <p:cBhvr>
                                        <p:cTn id="3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55" grpId="0" animBg="1"/>
      <p:bldP spid="23557" grpId="0" animBg="1"/>
      <p:bldP spid="22534" grpId="0" animBg="1"/>
      <p:bldP spid="22535" grpId="0" animBg="1"/>
      <p:bldP spid="23562" grpId="0" animBg="1"/>
      <p:bldP spid="22539" grpId="0" animBg="1"/>
      <p:bldP spid="22540" grpId="0"/>
      <p:bldP spid="14" grpId="0" animBg="1"/>
      <p:bldP spid="1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圆角矩形 4"/>
          <p:cNvSpPr>
            <a:spLocks noChangeArrowheads="1"/>
          </p:cNvSpPr>
          <p:nvPr/>
        </p:nvSpPr>
        <p:spPr bwMode="auto">
          <a:xfrm>
            <a:off x="3225802" y="2179639"/>
            <a:ext cx="5732463" cy="2759075"/>
          </a:xfrm>
          <a:prstGeom prst="roundRect">
            <a:avLst>
              <a:gd name="adj" fmla="val 16667"/>
            </a:avLst>
          </a:prstGeom>
          <a:solidFill>
            <a:srgbClr val="C2000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defTabSz="609585"/>
            <a:endParaRPr lang="zh-CN" altLang="en-US">
              <a:solidFill>
                <a:srgbClr val="FFFFFF"/>
              </a:solidFill>
              <a:latin typeface="Calibri" panose="020F0502020204030204"/>
              <a:ea typeface="等线" panose="02010600030101010101" pitchFamily="2" charset="-122"/>
            </a:endParaRPr>
          </a:p>
        </p:txBody>
      </p:sp>
      <p:grpSp>
        <p:nvGrpSpPr>
          <p:cNvPr id="23555" name="组合 17"/>
          <p:cNvGrpSpPr>
            <a:grpSpLocks/>
          </p:cNvGrpSpPr>
          <p:nvPr/>
        </p:nvGrpSpPr>
        <p:grpSpPr bwMode="auto">
          <a:xfrm>
            <a:off x="3513139" y="2278063"/>
            <a:ext cx="1093787" cy="228600"/>
            <a:chOff x="0" y="0"/>
            <a:chExt cx="1094014" cy="228600"/>
          </a:xfrm>
        </p:grpSpPr>
        <p:sp>
          <p:nvSpPr>
            <p:cNvPr id="23565" name="椭圆 13"/>
            <p:cNvSpPr>
              <a:spLocks noChangeArrowheads="1"/>
            </p:cNvSpPr>
            <p:nvPr/>
          </p:nvSpPr>
          <p:spPr bwMode="auto">
            <a:xfrm>
              <a:off x="0" y="0"/>
              <a:ext cx="228600" cy="228600"/>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defTabSz="609585"/>
              <a:endParaRPr lang="zh-CN" altLang="en-US">
                <a:solidFill>
                  <a:srgbClr val="FFFFFF"/>
                </a:solidFill>
                <a:latin typeface="Calibri" panose="020F0502020204030204"/>
                <a:ea typeface="等线" panose="02010600030101010101" pitchFamily="2" charset="-122"/>
              </a:endParaRPr>
            </a:p>
          </p:txBody>
        </p:sp>
        <p:sp>
          <p:nvSpPr>
            <p:cNvPr id="23566" name="椭圆 14"/>
            <p:cNvSpPr>
              <a:spLocks noChangeArrowheads="1"/>
            </p:cNvSpPr>
            <p:nvPr/>
          </p:nvSpPr>
          <p:spPr bwMode="auto">
            <a:xfrm>
              <a:off x="290286" y="0"/>
              <a:ext cx="228600" cy="228600"/>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defTabSz="609585"/>
              <a:endParaRPr lang="zh-CN" altLang="en-US">
                <a:solidFill>
                  <a:srgbClr val="FFFFFF"/>
                </a:solidFill>
                <a:latin typeface="Calibri" panose="020F0502020204030204"/>
                <a:ea typeface="等线" panose="02010600030101010101" pitchFamily="2" charset="-122"/>
              </a:endParaRPr>
            </a:p>
          </p:txBody>
        </p:sp>
        <p:sp>
          <p:nvSpPr>
            <p:cNvPr id="23567" name="椭圆 15"/>
            <p:cNvSpPr>
              <a:spLocks noChangeArrowheads="1"/>
            </p:cNvSpPr>
            <p:nvPr/>
          </p:nvSpPr>
          <p:spPr bwMode="auto">
            <a:xfrm>
              <a:off x="575128" y="0"/>
              <a:ext cx="228600" cy="228600"/>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defTabSz="609585"/>
              <a:endParaRPr lang="zh-CN" altLang="en-US">
                <a:solidFill>
                  <a:srgbClr val="FFFFFF"/>
                </a:solidFill>
                <a:latin typeface="Calibri" panose="020F0502020204030204"/>
                <a:ea typeface="等线" panose="02010600030101010101" pitchFamily="2" charset="-122"/>
              </a:endParaRPr>
            </a:p>
          </p:txBody>
        </p:sp>
        <p:sp>
          <p:nvSpPr>
            <p:cNvPr id="23568" name="椭圆 16"/>
            <p:cNvSpPr>
              <a:spLocks noChangeArrowheads="1"/>
            </p:cNvSpPr>
            <p:nvPr/>
          </p:nvSpPr>
          <p:spPr bwMode="auto">
            <a:xfrm>
              <a:off x="865414" y="0"/>
              <a:ext cx="228600" cy="228600"/>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defTabSz="609585"/>
              <a:endParaRPr lang="zh-CN" altLang="en-US">
                <a:solidFill>
                  <a:srgbClr val="FFFFFF"/>
                </a:solidFill>
                <a:latin typeface="Calibri" panose="020F0502020204030204"/>
                <a:ea typeface="等线" panose="02010600030101010101" pitchFamily="2" charset="-122"/>
              </a:endParaRPr>
            </a:p>
          </p:txBody>
        </p:sp>
      </p:grpSp>
      <p:sp>
        <p:nvSpPr>
          <p:cNvPr id="23556" name="矩形 18"/>
          <p:cNvSpPr>
            <a:spLocks noChangeArrowheads="1"/>
          </p:cNvSpPr>
          <p:nvPr/>
        </p:nvSpPr>
        <p:spPr bwMode="auto">
          <a:xfrm rot="-2772729">
            <a:off x="7478714" y="417514"/>
            <a:ext cx="2003425" cy="3584575"/>
          </a:xfrm>
          <a:prstGeom prst="rect">
            <a:avLst/>
          </a:prstGeom>
          <a:solidFill>
            <a:schemeClr val="bg1">
              <a:alpha val="1803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defTabSz="609585"/>
            <a:endParaRPr lang="zh-CN" altLang="en-US">
              <a:solidFill>
                <a:srgbClr val="FFFFFF"/>
              </a:solidFill>
              <a:latin typeface="Calibri" panose="020F0502020204030204"/>
              <a:ea typeface="等线" panose="02010600030101010101" pitchFamily="2" charset="-122"/>
            </a:endParaRPr>
          </a:p>
        </p:txBody>
      </p:sp>
      <p:grpSp>
        <p:nvGrpSpPr>
          <p:cNvPr id="17" name="组合 18">
            <a:extLst>
              <a:ext uri="{FF2B5EF4-FFF2-40B4-BE49-F238E27FC236}">
                <a16:creationId xmlns:a16="http://schemas.microsoft.com/office/drawing/2014/main" id="{FF4B6CC2-CCF3-4698-90C4-034089070624}"/>
              </a:ext>
            </a:extLst>
          </p:cNvPr>
          <p:cNvGrpSpPr>
            <a:grpSpLocks/>
          </p:cNvGrpSpPr>
          <p:nvPr/>
        </p:nvGrpSpPr>
        <p:grpSpPr bwMode="auto">
          <a:xfrm>
            <a:off x="4847358" y="2632910"/>
            <a:ext cx="2744788" cy="1857407"/>
            <a:chOff x="0" y="0"/>
            <a:chExt cx="2745388" cy="1857571"/>
          </a:xfrm>
        </p:grpSpPr>
        <p:sp>
          <p:nvSpPr>
            <p:cNvPr id="18" name="文本框 19">
              <a:extLst>
                <a:ext uri="{FF2B5EF4-FFF2-40B4-BE49-F238E27FC236}">
                  <a16:creationId xmlns:a16="http://schemas.microsoft.com/office/drawing/2014/main" id="{3907A2FE-22CA-4B08-95E7-E6C41CA33C0E}"/>
                </a:ext>
              </a:extLst>
            </p:cNvPr>
            <p:cNvSpPr txBox="1">
              <a:spLocks noChangeArrowheads="1"/>
            </p:cNvSpPr>
            <p:nvPr/>
          </p:nvSpPr>
          <p:spPr bwMode="auto">
            <a:xfrm>
              <a:off x="58055" y="0"/>
              <a:ext cx="1596572" cy="12004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defTabSz="609585"/>
              <a:r>
                <a:rPr lang="en-US" altLang="zh-CN" sz="7200" b="1" dirty="0">
                  <a:solidFill>
                    <a:srgbClr val="FFFFFF"/>
                  </a:solidFill>
                  <a:latin typeface="微软雅黑" pitchFamily="34" charset="-122"/>
                  <a:ea typeface="微软雅黑" pitchFamily="34" charset="-122"/>
                </a:rPr>
                <a:t>02</a:t>
              </a:r>
              <a:endParaRPr lang="zh-CN" altLang="en-US" sz="7200" b="1" dirty="0">
                <a:solidFill>
                  <a:srgbClr val="FFFFFF"/>
                </a:solidFill>
                <a:latin typeface="微软雅黑" pitchFamily="34" charset="-122"/>
                <a:ea typeface="微软雅黑" pitchFamily="34" charset="-122"/>
              </a:endParaRPr>
            </a:p>
          </p:txBody>
        </p:sp>
        <p:sp>
          <p:nvSpPr>
            <p:cNvPr id="19" name="文本框 20">
              <a:extLst>
                <a:ext uri="{FF2B5EF4-FFF2-40B4-BE49-F238E27FC236}">
                  <a16:creationId xmlns:a16="http://schemas.microsoft.com/office/drawing/2014/main" id="{0B3E6EC8-7243-4C4F-9EC5-144B57E80058}"/>
                </a:ext>
              </a:extLst>
            </p:cNvPr>
            <p:cNvSpPr txBox="1">
              <a:spLocks noChangeArrowheads="1"/>
            </p:cNvSpPr>
            <p:nvPr/>
          </p:nvSpPr>
          <p:spPr bwMode="auto">
            <a:xfrm>
              <a:off x="1349828" y="104768"/>
              <a:ext cx="1395560" cy="954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defTabSz="609585"/>
              <a:r>
                <a:rPr lang="zh-CN" altLang="en-US" sz="2800" b="1" dirty="0">
                  <a:solidFill>
                    <a:srgbClr val="FFFFFF"/>
                  </a:solidFill>
                  <a:latin typeface="微软雅黑" pitchFamily="34" charset="-122"/>
                  <a:ea typeface="微软雅黑" pitchFamily="34" charset="-122"/>
                </a:rPr>
                <a:t>项目</a:t>
              </a:r>
              <a:endParaRPr lang="en-US" altLang="zh-CN" sz="2800" b="1" dirty="0">
                <a:solidFill>
                  <a:srgbClr val="FFFFFF"/>
                </a:solidFill>
                <a:latin typeface="微软雅黑" pitchFamily="34" charset="-122"/>
                <a:ea typeface="微软雅黑" pitchFamily="34" charset="-122"/>
              </a:endParaRPr>
            </a:p>
            <a:p>
              <a:pPr defTabSz="609585"/>
              <a:r>
                <a:rPr lang="zh-CN" altLang="en-US" sz="2800" b="1" dirty="0">
                  <a:solidFill>
                    <a:srgbClr val="FFFFFF"/>
                  </a:solidFill>
                  <a:latin typeface="微软雅黑" pitchFamily="34" charset="-122"/>
                  <a:ea typeface="微软雅黑" pitchFamily="34" charset="-122"/>
                </a:rPr>
                <a:t>分析</a:t>
              </a:r>
            </a:p>
          </p:txBody>
        </p:sp>
        <p:sp>
          <p:nvSpPr>
            <p:cNvPr id="20" name="文本框 21">
              <a:extLst>
                <a:ext uri="{FF2B5EF4-FFF2-40B4-BE49-F238E27FC236}">
                  <a16:creationId xmlns:a16="http://schemas.microsoft.com/office/drawing/2014/main" id="{41D9228C-B038-4AD1-BD6A-EC3354A33C3F}"/>
                </a:ext>
              </a:extLst>
            </p:cNvPr>
            <p:cNvSpPr txBox="1">
              <a:spLocks noChangeArrowheads="1"/>
            </p:cNvSpPr>
            <p:nvPr/>
          </p:nvSpPr>
          <p:spPr bwMode="auto">
            <a:xfrm>
              <a:off x="0" y="1160473"/>
              <a:ext cx="1282784" cy="369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defTabSz="609585"/>
              <a:r>
                <a:rPr lang="zh-CN" altLang="en-US" dirty="0">
                  <a:solidFill>
                    <a:srgbClr val="FFFFFF"/>
                  </a:solidFill>
                  <a:latin typeface="微软雅黑" pitchFamily="34" charset="-122"/>
                  <a:ea typeface="微软雅黑" pitchFamily="34" charset="-122"/>
                </a:rPr>
                <a:t>可行性</a:t>
              </a:r>
            </a:p>
          </p:txBody>
        </p:sp>
        <p:sp>
          <p:nvSpPr>
            <p:cNvPr id="21" name="文本框 23">
              <a:extLst>
                <a:ext uri="{FF2B5EF4-FFF2-40B4-BE49-F238E27FC236}">
                  <a16:creationId xmlns:a16="http://schemas.microsoft.com/office/drawing/2014/main" id="{97B4D350-1123-47E2-BDC6-6D1BA862E18B}"/>
                </a:ext>
              </a:extLst>
            </p:cNvPr>
            <p:cNvSpPr txBox="1">
              <a:spLocks noChangeArrowheads="1"/>
            </p:cNvSpPr>
            <p:nvPr/>
          </p:nvSpPr>
          <p:spPr bwMode="auto">
            <a:xfrm>
              <a:off x="1157281" y="1160473"/>
              <a:ext cx="1282784" cy="369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defTabSz="609585"/>
              <a:r>
                <a:rPr lang="zh-CN" altLang="en-US" dirty="0">
                  <a:solidFill>
                    <a:srgbClr val="FFFFFF"/>
                  </a:solidFill>
                  <a:latin typeface="微软雅黑" pitchFamily="34" charset="-122"/>
                  <a:ea typeface="微软雅黑" pitchFamily="34" charset="-122"/>
                </a:rPr>
                <a:t>需求分析</a:t>
              </a:r>
            </a:p>
          </p:txBody>
        </p:sp>
        <p:sp>
          <p:nvSpPr>
            <p:cNvPr id="22" name="文本框 24">
              <a:extLst>
                <a:ext uri="{FF2B5EF4-FFF2-40B4-BE49-F238E27FC236}">
                  <a16:creationId xmlns:a16="http://schemas.microsoft.com/office/drawing/2014/main" id="{48D64370-EF39-4FDB-84C5-C9430D6255C2}"/>
                </a:ext>
              </a:extLst>
            </p:cNvPr>
            <p:cNvSpPr txBox="1">
              <a:spLocks noChangeArrowheads="1"/>
            </p:cNvSpPr>
            <p:nvPr/>
          </p:nvSpPr>
          <p:spPr bwMode="auto">
            <a:xfrm>
              <a:off x="1157281" y="1488206"/>
              <a:ext cx="1282784" cy="369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defTabSz="609585"/>
              <a:endParaRPr lang="zh-CN" altLang="en-US" dirty="0">
                <a:solidFill>
                  <a:srgbClr val="FFFFFF"/>
                </a:solidFill>
                <a:latin typeface="微软雅黑" pitchFamily="34" charset="-122"/>
                <a:ea typeface="微软雅黑" pitchFamily="34" charset="-122"/>
              </a:endParaRPr>
            </a:p>
          </p:txBody>
        </p:sp>
        <p:cxnSp>
          <p:nvCxnSpPr>
            <p:cNvPr id="23" name="直接连接符 25">
              <a:extLst>
                <a:ext uri="{FF2B5EF4-FFF2-40B4-BE49-F238E27FC236}">
                  <a16:creationId xmlns:a16="http://schemas.microsoft.com/office/drawing/2014/main" id="{798C25CE-03EC-4C03-9DB1-4996D48EC3E0}"/>
                </a:ext>
              </a:extLst>
            </p:cNvPr>
            <p:cNvCxnSpPr>
              <a:cxnSpLocks noChangeShapeType="1"/>
            </p:cNvCxnSpPr>
            <p:nvPr/>
          </p:nvCxnSpPr>
          <p:spPr bwMode="auto">
            <a:xfrm>
              <a:off x="58056" y="1102417"/>
              <a:ext cx="2090057" cy="0"/>
            </a:xfrm>
            <a:prstGeom prst="line">
              <a:avLst/>
            </a:prstGeom>
            <a:noFill/>
            <a:ln w="6350">
              <a:solidFill>
                <a:schemeClr val="bg1"/>
              </a:solidFill>
              <a:round/>
              <a:headEnd/>
              <a:tailEnd/>
            </a:ln>
            <a:extLst>
              <a:ext uri="{909E8E84-426E-40DD-AFC4-6F175D3DCCD1}">
                <a14:hiddenFill xmlns:a14="http://schemas.microsoft.com/office/drawing/2010/main">
                  <a:noFill/>
                </a14:hiddenFill>
              </a:ext>
            </a:extLst>
          </p:spPr>
        </p:cxnSp>
      </p:grpSp>
    </p:spTree>
    <p:extLst>
      <p:ext uri="{BB962C8B-B14F-4D97-AF65-F5344CB8AC3E}">
        <p14:creationId xmlns:p14="http://schemas.microsoft.com/office/powerpoint/2010/main" val="401265989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3554"/>
                                        </p:tgtEl>
                                        <p:attrNameLst>
                                          <p:attrName>style.visibility</p:attrName>
                                        </p:attrNameLst>
                                      </p:cBhvr>
                                      <p:to>
                                        <p:strVal val="visible"/>
                                      </p:to>
                                    </p:set>
                                    <p:animEffect transition="in" filter="wipe(down)">
                                      <p:cBhvr>
                                        <p:cTn id="7" dur="500"/>
                                        <p:tgtEl>
                                          <p:spTgt spid="23554"/>
                                        </p:tgtEl>
                                      </p:cBhvr>
                                    </p:animEffect>
                                  </p:childTnLst>
                                </p:cTn>
                              </p:par>
                              <p:par>
                                <p:cTn id="8" presetID="22" presetClass="entr" presetSubtype="4" fill="hold" nodeType="withEffect">
                                  <p:stCondLst>
                                    <p:cond delay="0"/>
                                  </p:stCondLst>
                                  <p:childTnLst>
                                    <p:set>
                                      <p:cBhvr>
                                        <p:cTn id="9" dur="1" fill="hold">
                                          <p:stCondLst>
                                            <p:cond delay="0"/>
                                          </p:stCondLst>
                                        </p:cTn>
                                        <p:tgtEl>
                                          <p:spTgt spid="23555"/>
                                        </p:tgtEl>
                                        <p:attrNameLst>
                                          <p:attrName>style.visibility</p:attrName>
                                        </p:attrNameLst>
                                      </p:cBhvr>
                                      <p:to>
                                        <p:strVal val="visible"/>
                                      </p:to>
                                    </p:set>
                                    <p:animEffect transition="in" filter="wipe(down)">
                                      <p:cBhvr>
                                        <p:cTn id="10" dur="500"/>
                                        <p:tgtEl>
                                          <p:spTgt spid="23555"/>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23556"/>
                                        </p:tgtEl>
                                        <p:attrNameLst>
                                          <p:attrName>style.visibility</p:attrName>
                                        </p:attrNameLst>
                                      </p:cBhvr>
                                      <p:to>
                                        <p:strVal val="visible"/>
                                      </p:to>
                                    </p:set>
                                    <p:animEffect transition="in" filter="wipe(down)">
                                      <p:cBhvr>
                                        <p:cTn id="13" dur="500"/>
                                        <p:tgtEl>
                                          <p:spTgt spid="23556"/>
                                        </p:tgtEl>
                                      </p:cBhvr>
                                    </p:animEffect>
                                  </p:childTnLst>
                                </p:cTn>
                              </p:par>
                              <p:par>
                                <p:cTn id="14" presetID="42" presetClass="entr" presetSubtype="0" fill="hold" nodeType="with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fade">
                                      <p:cBhvr>
                                        <p:cTn id="16" dur="1000"/>
                                        <p:tgtEl>
                                          <p:spTgt spid="17"/>
                                        </p:tgtEl>
                                      </p:cBhvr>
                                    </p:animEffect>
                                    <p:anim calcmode="lin" valueType="num">
                                      <p:cBhvr>
                                        <p:cTn id="17" dur="1000" fill="hold"/>
                                        <p:tgtEl>
                                          <p:spTgt spid="17"/>
                                        </p:tgtEl>
                                        <p:attrNameLst>
                                          <p:attrName>ppt_x</p:attrName>
                                        </p:attrNameLst>
                                      </p:cBhvr>
                                      <p:tavLst>
                                        <p:tav tm="0">
                                          <p:val>
                                            <p:strVal val="#ppt_x"/>
                                          </p:val>
                                        </p:tav>
                                        <p:tav tm="100000">
                                          <p:val>
                                            <p:strVal val="#ppt_x"/>
                                          </p:val>
                                        </p:tav>
                                      </p:tavLst>
                                    </p:anim>
                                    <p:anim calcmode="lin" valueType="num">
                                      <p:cBhvr>
                                        <p:cTn id="18"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54" grpId="0" animBg="1"/>
      <p:bldP spid="2355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674" name="组合 27"/>
          <p:cNvGrpSpPr>
            <a:grpSpLocks/>
          </p:cNvGrpSpPr>
          <p:nvPr/>
        </p:nvGrpSpPr>
        <p:grpSpPr bwMode="auto">
          <a:xfrm>
            <a:off x="6848475" y="1658939"/>
            <a:ext cx="5740400" cy="4740275"/>
            <a:chOff x="0" y="0"/>
            <a:chExt cx="4381501" cy="3617913"/>
          </a:xfrm>
        </p:grpSpPr>
        <p:grpSp>
          <p:nvGrpSpPr>
            <p:cNvPr id="28682" name="组合 30"/>
            <p:cNvGrpSpPr>
              <a:grpSpLocks/>
            </p:cNvGrpSpPr>
            <p:nvPr/>
          </p:nvGrpSpPr>
          <p:grpSpPr bwMode="auto">
            <a:xfrm rot="-1583184">
              <a:off x="0" y="0"/>
              <a:ext cx="4381501" cy="3617913"/>
              <a:chOff x="0" y="0"/>
              <a:chExt cx="4381501" cy="3617913"/>
            </a:xfrm>
          </p:grpSpPr>
          <p:sp>
            <p:nvSpPr>
              <p:cNvPr id="28689" name="Rectangle 49"/>
              <p:cNvSpPr>
                <a:spLocks noChangeArrowheads="1"/>
              </p:cNvSpPr>
              <p:nvPr/>
            </p:nvSpPr>
            <p:spPr bwMode="auto">
              <a:xfrm>
                <a:off x="230188" y="2593975"/>
                <a:ext cx="661988" cy="617538"/>
              </a:xfrm>
              <a:prstGeom prst="rect">
                <a:avLst/>
              </a:prstGeom>
              <a:solidFill>
                <a:srgbClr val="EBCFA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09585"/>
                <a:endParaRPr lang="zh-CN" altLang="en-US">
                  <a:solidFill>
                    <a:srgbClr val="000000"/>
                  </a:solidFill>
                  <a:latin typeface="Calibri" panose="020F0502020204030204"/>
                  <a:ea typeface="微软雅黑" pitchFamily="34" charset="-122"/>
                </a:endParaRPr>
              </a:p>
            </p:txBody>
          </p:sp>
          <p:sp>
            <p:nvSpPr>
              <p:cNvPr id="28690" name="Freeform 50"/>
              <p:cNvSpPr>
                <a:spLocks/>
              </p:cNvSpPr>
              <p:nvPr/>
            </p:nvSpPr>
            <p:spPr bwMode="auto">
              <a:xfrm>
                <a:off x="128588" y="1776413"/>
                <a:ext cx="982663" cy="900113"/>
              </a:xfrm>
              <a:custGeom>
                <a:avLst/>
                <a:gdLst>
                  <a:gd name="T0" fmla="*/ 2147483647 w 375"/>
                  <a:gd name="T1" fmla="*/ 2147483647 h 343"/>
                  <a:gd name="T2" fmla="*/ 2147483647 w 375"/>
                  <a:gd name="T3" fmla="*/ 2147483647 h 343"/>
                  <a:gd name="T4" fmla="*/ 2147483647 w 375"/>
                  <a:gd name="T5" fmla="*/ 2147483647 h 343"/>
                  <a:gd name="T6" fmla="*/ 0 w 375"/>
                  <a:gd name="T7" fmla="*/ 2147483647 h 343"/>
                  <a:gd name="T8" fmla="*/ 0 w 375"/>
                  <a:gd name="T9" fmla="*/ 2147483647 h 343"/>
                  <a:gd name="T10" fmla="*/ 2147483647 w 375"/>
                  <a:gd name="T11" fmla="*/ 0 h 343"/>
                  <a:gd name="T12" fmla="*/ 2147483647 w 375"/>
                  <a:gd name="T13" fmla="*/ 0 h 343"/>
                  <a:gd name="T14" fmla="*/ 2147483647 w 375"/>
                  <a:gd name="T15" fmla="*/ 2147483647 h 343"/>
                  <a:gd name="T16" fmla="*/ 2147483647 w 375"/>
                  <a:gd name="T17" fmla="*/ 2147483647 h 34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75" h="343">
                    <a:moveTo>
                      <a:pt x="375" y="268"/>
                    </a:moveTo>
                    <a:cubicBezTo>
                      <a:pt x="375" y="310"/>
                      <a:pt x="345" y="343"/>
                      <a:pt x="307" y="343"/>
                    </a:cubicBezTo>
                    <a:cubicBezTo>
                      <a:pt x="69" y="343"/>
                      <a:pt x="69" y="343"/>
                      <a:pt x="69" y="343"/>
                    </a:cubicBezTo>
                    <a:cubicBezTo>
                      <a:pt x="31" y="343"/>
                      <a:pt x="0" y="310"/>
                      <a:pt x="0" y="268"/>
                    </a:cubicBezTo>
                    <a:cubicBezTo>
                      <a:pt x="0" y="75"/>
                      <a:pt x="0" y="75"/>
                      <a:pt x="0" y="75"/>
                    </a:cubicBezTo>
                    <a:cubicBezTo>
                      <a:pt x="0" y="33"/>
                      <a:pt x="31" y="0"/>
                      <a:pt x="69" y="0"/>
                    </a:cubicBezTo>
                    <a:cubicBezTo>
                      <a:pt x="307" y="0"/>
                      <a:pt x="307" y="0"/>
                      <a:pt x="307" y="0"/>
                    </a:cubicBezTo>
                    <a:cubicBezTo>
                      <a:pt x="345" y="0"/>
                      <a:pt x="375" y="33"/>
                      <a:pt x="375" y="75"/>
                    </a:cubicBezTo>
                    <a:lnTo>
                      <a:pt x="375" y="268"/>
                    </a:lnTo>
                    <a:close/>
                  </a:path>
                </a:pathLst>
              </a:custGeom>
              <a:solidFill>
                <a:srgbClr val="FADAB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09585"/>
                <a:endParaRPr lang="zh-CN" altLang="en-US">
                  <a:solidFill>
                    <a:prstClr val="black"/>
                  </a:solidFill>
                  <a:latin typeface="Calibri" panose="020F0502020204030204"/>
                  <a:ea typeface="等线" panose="02010600030101010101" pitchFamily="2" charset="-122"/>
                </a:endParaRPr>
              </a:p>
            </p:txBody>
          </p:sp>
          <p:sp>
            <p:nvSpPr>
              <p:cNvPr id="28691" name="Freeform 51"/>
              <p:cNvSpPr>
                <a:spLocks/>
              </p:cNvSpPr>
              <p:nvPr/>
            </p:nvSpPr>
            <p:spPr bwMode="auto">
              <a:xfrm>
                <a:off x="12701" y="1749425"/>
                <a:ext cx="428625" cy="931863"/>
              </a:xfrm>
              <a:custGeom>
                <a:avLst/>
                <a:gdLst>
                  <a:gd name="T0" fmla="*/ 2147483647 w 163"/>
                  <a:gd name="T1" fmla="*/ 0 h 355"/>
                  <a:gd name="T2" fmla="*/ 2147483647 w 163"/>
                  <a:gd name="T3" fmla="*/ 2147483647 h 355"/>
                  <a:gd name="T4" fmla="*/ 2147483647 w 163"/>
                  <a:gd name="T5" fmla="*/ 2147483647 h 355"/>
                  <a:gd name="T6" fmla="*/ 2147483647 w 163"/>
                  <a:gd name="T7" fmla="*/ 2147483647 h 355"/>
                  <a:gd name="T8" fmla="*/ 2147483647 w 163"/>
                  <a:gd name="T9" fmla="*/ 2147483647 h 355"/>
                  <a:gd name="T10" fmla="*/ 2147483647 w 163"/>
                  <a:gd name="T11" fmla="*/ 2147483647 h 355"/>
                  <a:gd name="T12" fmla="*/ 2147483647 w 163"/>
                  <a:gd name="T13" fmla="*/ 2147483647 h 355"/>
                  <a:gd name="T14" fmla="*/ 2147483647 w 163"/>
                  <a:gd name="T15" fmla="*/ 0 h 355"/>
                  <a:gd name="T16" fmla="*/ 2147483647 w 163"/>
                  <a:gd name="T17" fmla="*/ 0 h 35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63" h="355">
                    <a:moveTo>
                      <a:pt x="62" y="0"/>
                    </a:moveTo>
                    <a:cubicBezTo>
                      <a:pt x="28" y="0"/>
                      <a:pt x="0" y="28"/>
                      <a:pt x="1" y="64"/>
                    </a:cubicBezTo>
                    <a:cubicBezTo>
                      <a:pt x="9" y="290"/>
                      <a:pt x="9" y="290"/>
                      <a:pt x="9" y="290"/>
                    </a:cubicBezTo>
                    <a:cubicBezTo>
                      <a:pt x="10" y="325"/>
                      <a:pt x="39" y="355"/>
                      <a:pt x="74" y="355"/>
                    </a:cubicBezTo>
                    <a:cubicBezTo>
                      <a:pt x="101" y="355"/>
                      <a:pt x="101" y="355"/>
                      <a:pt x="101" y="355"/>
                    </a:cubicBezTo>
                    <a:cubicBezTo>
                      <a:pt x="136" y="355"/>
                      <a:pt x="163" y="327"/>
                      <a:pt x="162" y="291"/>
                    </a:cubicBezTo>
                    <a:cubicBezTo>
                      <a:pt x="154" y="65"/>
                      <a:pt x="154" y="65"/>
                      <a:pt x="154" y="65"/>
                    </a:cubicBezTo>
                    <a:cubicBezTo>
                      <a:pt x="153" y="30"/>
                      <a:pt x="124" y="1"/>
                      <a:pt x="89" y="0"/>
                    </a:cubicBezTo>
                    <a:lnTo>
                      <a:pt x="62" y="0"/>
                    </a:lnTo>
                    <a:close/>
                  </a:path>
                </a:pathLst>
              </a:custGeom>
              <a:solidFill>
                <a:srgbClr val="FADAB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09585"/>
                <a:endParaRPr lang="zh-CN" altLang="en-US">
                  <a:solidFill>
                    <a:prstClr val="black"/>
                  </a:solidFill>
                  <a:latin typeface="Calibri" panose="020F0502020204030204"/>
                  <a:ea typeface="等线" panose="02010600030101010101" pitchFamily="2" charset="-122"/>
                </a:endParaRPr>
              </a:p>
            </p:txBody>
          </p:sp>
          <p:sp>
            <p:nvSpPr>
              <p:cNvPr id="28692" name="Rectangle 52"/>
              <p:cNvSpPr>
                <a:spLocks noChangeArrowheads="1"/>
              </p:cNvSpPr>
              <p:nvPr/>
            </p:nvSpPr>
            <p:spPr bwMode="auto">
              <a:xfrm>
                <a:off x="161926" y="2744788"/>
                <a:ext cx="823913" cy="254000"/>
              </a:xfrm>
              <a:prstGeom prst="rect">
                <a:avLst/>
              </a:prstGeom>
              <a:solidFill>
                <a:srgbClr val="FEFAD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09585"/>
                <a:endParaRPr lang="zh-CN" altLang="en-US">
                  <a:solidFill>
                    <a:srgbClr val="000000"/>
                  </a:solidFill>
                  <a:latin typeface="Calibri" panose="020F0502020204030204"/>
                  <a:ea typeface="微软雅黑" pitchFamily="34" charset="-122"/>
                </a:endParaRPr>
              </a:p>
            </p:txBody>
          </p:sp>
          <p:sp>
            <p:nvSpPr>
              <p:cNvPr id="28693" name="Rectangle 53"/>
              <p:cNvSpPr>
                <a:spLocks noChangeArrowheads="1"/>
              </p:cNvSpPr>
              <p:nvPr/>
            </p:nvSpPr>
            <p:spPr bwMode="auto">
              <a:xfrm>
                <a:off x="560388" y="2744788"/>
                <a:ext cx="425450" cy="254000"/>
              </a:xfrm>
              <a:prstGeom prst="rect">
                <a:avLst/>
              </a:prstGeom>
              <a:solidFill>
                <a:srgbClr val="BFBCA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09585"/>
                <a:endParaRPr lang="zh-CN" altLang="en-US">
                  <a:solidFill>
                    <a:srgbClr val="000000"/>
                  </a:solidFill>
                  <a:latin typeface="Calibri" panose="020F0502020204030204"/>
                  <a:ea typeface="微软雅黑" pitchFamily="34" charset="-122"/>
                </a:endParaRPr>
              </a:p>
            </p:txBody>
          </p:sp>
          <p:sp>
            <p:nvSpPr>
              <p:cNvPr id="28694" name="Rectangle 54"/>
              <p:cNvSpPr>
                <a:spLocks noChangeArrowheads="1"/>
              </p:cNvSpPr>
              <p:nvPr/>
            </p:nvSpPr>
            <p:spPr bwMode="auto">
              <a:xfrm>
                <a:off x="73026" y="2998788"/>
                <a:ext cx="1004888" cy="619125"/>
              </a:xfrm>
              <a:prstGeom prst="rect">
                <a:avLst/>
              </a:prstGeom>
              <a:solidFill>
                <a:srgbClr val="473F3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09585"/>
                <a:endParaRPr lang="zh-CN" altLang="en-US">
                  <a:solidFill>
                    <a:srgbClr val="000000"/>
                  </a:solidFill>
                  <a:latin typeface="Calibri" panose="020F0502020204030204"/>
                  <a:ea typeface="微软雅黑" pitchFamily="34" charset="-122"/>
                </a:endParaRPr>
              </a:p>
            </p:txBody>
          </p:sp>
          <p:sp>
            <p:nvSpPr>
              <p:cNvPr id="28695" name="Rectangle 55"/>
              <p:cNvSpPr>
                <a:spLocks noChangeArrowheads="1"/>
              </p:cNvSpPr>
              <p:nvPr/>
            </p:nvSpPr>
            <p:spPr bwMode="auto">
              <a:xfrm>
                <a:off x="560388" y="2998788"/>
                <a:ext cx="517525" cy="619125"/>
              </a:xfrm>
              <a:prstGeom prst="rect">
                <a:avLst/>
              </a:prstGeom>
              <a:solidFill>
                <a:srgbClr val="352F2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09585"/>
                <a:endParaRPr lang="zh-CN" altLang="en-US">
                  <a:solidFill>
                    <a:srgbClr val="000000"/>
                  </a:solidFill>
                  <a:latin typeface="Calibri" panose="020F0502020204030204"/>
                  <a:ea typeface="微软雅黑" pitchFamily="34" charset="-122"/>
                </a:endParaRPr>
              </a:p>
            </p:txBody>
          </p:sp>
          <p:sp>
            <p:nvSpPr>
              <p:cNvPr id="28696" name="Oval 56"/>
              <p:cNvSpPr>
                <a:spLocks noChangeArrowheads="1"/>
              </p:cNvSpPr>
              <p:nvPr/>
            </p:nvSpPr>
            <p:spPr bwMode="auto">
              <a:xfrm>
                <a:off x="800101" y="2806700"/>
                <a:ext cx="152400" cy="149225"/>
              </a:xfrm>
              <a:prstGeom prst="ellipse">
                <a:avLst/>
              </a:prstGeom>
              <a:solidFill>
                <a:srgbClr val="F9E59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09585"/>
                <a:endParaRPr lang="zh-CN" altLang="en-US">
                  <a:solidFill>
                    <a:srgbClr val="000000"/>
                  </a:solidFill>
                  <a:latin typeface="Calibri" panose="020F0502020204030204"/>
                  <a:ea typeface="微软雅黑" pitchFamily="34" charset="-122"/>
                </a:endParaRPr>
              </a:p>
            </p:txBody>
          </p:sp>
          <p:sp>
            <p:nvSpPr>
              <p:cNvPr id="28697" name="Freeform 57"/>
              <p:cNvSpPr>
                <a:spLocks/>
              </p:cNvSpPr>
              <p:nvPr/>
            </p:nvSpPr>
            <p:spPr bwMode="auto">
              <a:xfrm>
                <a:off x="244476" y="0"/>
                <a:ext cx="3476625" cy="2555875"/>
              </a:xfrm>
              <a:custGeom>
                <a:avLst/>
                <a:gdLst>
                  <a:gd name="T0" fmla="*/ 2147483647 w 1326"/>
                  <a:gd name="T1" fmla="*/ 0 h 974"/>
                  <a:gd name="T2" fmla="*/ 2147483647 w 1326"/>
                  <a:gd name="T3" fmla="*/ 0 h 974"/>
                  <a:gd name="T4" fmla="*/ 0 w 1326"/>
                  <a:gd name="T5" fmla="*/ 2147483647 h 974"/>
                  <a:gd name="T6" fmla="*/ 0 w 1326"/>
                  <a:gd name="T7" fmla="*/ 2147483647 h 974"/>
                  <a:gd name="T8" fmla="*/ 2147483647 w 1326"/>
                  <a:gd name="T9" fmla="*/ 2147483647 h 974"/>
                  <a:gd name="T10" fmla="*/ 2147483647 w 1326"/>
                  <a:gd name="T11" fmla="*/ 2147483647 h 974"/>
                  <a:gd name="T12" fmla="*/ 2147483647 w 1326"/>
                  <a:gd name="T13" fmla="*/ 2147483647 h 974"/>
                  <a:gd name="T14" fmla="*/ 2147483647 w 1326"/>
                  <a:gd name="T15" fmla="*/ 2147483647 h 974"/>
                  <a:gd name="T16" fmla="*/ 2147483647 w 1326"/>
                  <a:gd name="T17" fmla="*/ 0 h 97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326" h="974">
                    <a:moveTo>
                      <a:pt x="1266" y="0"/>
                    </a:moveTo>
                    <a:cubicBezTo>
                      <a:pt x="60" y="0"/>
                      <a:pt x="60" y="0"/>
                      <a:pt x="60" y="0"/>
                    </a:cubicBezTo>
                    <a:cubicBezTo>
                      <a:pt x="27" y="0"/>
                      <a:pt x="0" y="28"/>
                      <a:pt x="0" y="62"/>
                    </a:cubicBezTo>
                    <a:cubicBezTo>
                      <a:pt x="0" y="912"/>
                      <a:pt x="0" y="912"/>
                      <a:pt x="0" y="912"/>
                    </a:cubicBezTo>
                    <a:cubicBezTo>
                      <a:pt x="0" y="946"/>
                      <a:pt x="27" y="974"/>
                      <a:pt x="60" y="974"/>
                    </a:cubicBezTo>
                    <a:cubicBezTo>
                      <a:pt x="1266" y="974"/>
                      <a:pt x="1266" y="974"/>
                      <a:pt x="1266" y="974"/>
                    </a:cubicBezTo>
                    <a:cubicBezTo>
                      <a:pt x="1300" y="974"/>
                      <a:pt x="1326" y="946"/>
                      <a:pt x="1326" y="912"/>
                    </a:cubicBezTo>
                    <a:cubicBezTo>
                      <a:pt x="1326" y="62"/>
                      <a:pt x="1326" y="62"/>
                      <a:pt x="1326" y="62"/>
                    </a:cubicBezTo>
                    <a:cubicBezTo>
                      <a:pt x="1326" y="28"/>
                      <a:pt x="1300" y="0"/>
                      <a:pt x="1266" y="0"/>
                    </a:cubicBezTo>
                    <a:close/>
                  </a:path>
                </a:pathLst>
              </a:custGeom>
              <a:solidFill>
                <a:srgbClr val="43576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09585"/>
                <a:endParaRPr lang="zh-CN" altLang="en-US">
                  <a:solidFill>
                    <a:prstClr val="black"/>
                  </a:solidFill>
                  <a:latin typeface="Calibri" panose="020F0502020204030204"/>
                  <a:ea typeface="等线" panose="02010600030101010101" pitchFamily="2" charset="-122"/>
                </a:endParaRPr>
              </a:p>
            </p:txBody>
          </p:sp>
          <p:sp>
            <p:nvSpPr>
              <p:cNvPr id="28698" name="Oval 58"/>
              <p:cNvSpPr>
                <a:spLocks noChangeArrowheads="1"/>
              </p:cNvSpPr>
              <p:nvPr/>
            </p:nvSpPr>
            <p:spPr bwMode="auto">
              <a:xfrm>
                <a:off x="401638" y="1820863"/>
                <a:ext cx="69850" cy="71438"/>
              </a:xfrm>
              <a:prstGeom prst="ellipse">
                <a:avLst/>
              </a:prstGeom>
              <a:solidFill>
                <a:srgbClr val="F0EEE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09585"/>
                <a:endParaRPr lang="zh-CN" altLang="en-US">
                  <a:solidFill>
                    <a:srgbClr val="000000"/>
                  </a:solidFill>
                  <a:latin typeface="Calibri" panose="020F0502020204030204"/>
                  <a:ea typeface="微软雅黑" pitchFamily="34" charset="-122"/>
                </a:endParaRPr>
              </a:p>
            </p:txBody>
          </p:sp>
          <p:sp>
            <p:nvSpPr>
              <p:cNvPr id="28699" name="Oval 59"/>
              <p:cNvSpPr>
                <a:spLocks noChangeArrowheads="1"/>
              </p:cNvSpPr>
              <p:nvPr/>
            </p:nvSpPr>
            <p:spPr bwMode="auto">
              <a:xfrm>
                <a:off x="401638" y="1592263"/>
                <a:ext cx="69850" cy="73025"/>
              </a:xfrm>
              <a:prstGeom prst="ellipse">
                <a:avLst/>
              </a:prstGeom>
              <a:solidFill>
                <a:srgbClr val="F0EEE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09585"/>
                <a:endParaRPr lang="zh-CN" altLang="en-US">
                  <a:solidFill>
                    <a:srgbClr val="000000"/>
                  </a:solidFill>
                  <a:latin typeface="Calibri" panose="020F0502020204030204"/>
                  <a:ea typeface="微软雅黑" pitchFamily="34" charset="-122"/>
                </a:endParaRPr>
              </a:p>
            </p:txBody>
          </p:sp>
          <p:sp>
            <p:nvSpPr>
              <p:cNvPr id="28700" name="Oval 60"/>
              <p:cNvSpPr>
                <a:spLocks noChangeArrowheads="1"/>
              </p:cNvSpPr>
              <p:nvPr/>
            </p:nvSpPr>
            <p:spPr bwMode="auto">
              <a:xfrm>
                <a:off x="401638" y="1366838"/>
                <a:ext cx="69850" cy="71438"/>
              </a:xfrm>
              <a:prstGeom prst="ellipse">
                <a:avLst/>
              </a:prstGeom>
              <a:solidFill>
                <a:srgbClr val="F0EEE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09585"/>
                <a:endParaRPr lang="zh-CN" altLang="en-US">
                  <a:solidFill>
                    <a:srgbClr val="000000"/>
                  </a:solidFill>
                  <a:latin typeface="Calibri" panose="020F0502020204030204"/>
                  <a:ea typeface="微软雅黑" pitchFamily="34" charset="-122"/>
                </a:endParaRPr>
              </a:p>
            </p:txBody>
          </p:sp>
          <p:sp>
            <p:nvSpPr>
              <p:cNvPr id="28701" name="Oval 61"/>
              <p:cNvSpPr>
                <a:spLocks noChangeArrowheads="1"/>
              </p:cNvSpPr>
              <p:nvPr/>
            </p:nvSpPr>
            <p:spPr bwMode="auto">
              <a:xfrm>
                <a:off x="401638" y="1138238"/>
                <a:ext cx="69850" cy="74613"/>
              </a:xfrm>
              <a:prstGeom prst="ellipse">
                <a:avLst/>
              </a:prstGeom>
              <a:solidFill>
                <a:srgbClr val="F0EEE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09585"/>
                <a:endParaRPr lang="zh-CN" altLang="en-US">
                  <a:solidFill>
                    <a:srgbClr val="000000"/>
                  </a:solidFill>
                  <a:latin typeface="Calibri" panose="020F0502020204030204"/>
                  <a:ea typeface="微软雅黑" pitchFamily="34" charset="-122"/>
                </a:endParaRPr>
              </a:p>
            </p:txBody>
          </p:sp>
          <p:sp>
            <p:nvSpPr>
              <p:cNvPr id="28702" name="Rectangle 63"/>
              <p:cNvSpPr>
                <a:spLocks noChangeArrowheads="1"/>
              </p:cNvSpPr>
              <p:nvPr/>
            </p:nvSpPr>
            <p:spPr bwMode="auto">
              <a:xfrm>
                <a:off x="658813" y="195263"/>
                <a:ext cx="2862263" cy="2168525"/>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09585"/>
                <a:endParaRPr lang="zh-CN" altLang="en-US">
                  <a:solidFill>
                    <a:srgbClr val="000000"/>
                  </a:solidFill>
                  <a:latin typeface="Calibri" panose="020F0502020204030204"/>
                  <a:ea typeface="微软雅黑" pitchFamily="34" charset="-122"/>
                </a:endParaRPr>
              </a:p>
            </p:txBody>
          </p:sp>
          <p:sp>
            <p:nvSpPr>
              <p:cNvPr id="28703" name="Freeform 64"/>
              <p:cNvSpPr>
                <a:spLocks/>
              </p:cNvSpPr>
              <p:nvPr/>
            </p:nvSpPr>
            <p:spPr bwMode="auto">
              <a:xfrm>
                <a:off x="658813" y="195263"/>
                <a:ext cx="2862263" cy="2168525"/>
              </a:xfrm>
              <a:custGeom>
                <a:avLst/>
                <a:gdLst>
                  <a:gd name="T0" fmla="*/ 2147483647 w 1803"/>
                  <a:gd name="T1" fmla="*/ 0 h 1366"/>
                  <a:gd name="T2" fmla="*/ 2147483647 w 1803"/>
                  <a:gd name="T3" fmla="*/ 2147483647 h 1366"/>
                  <a:gd name="T4" fmla="*/ 0 w 1803"/>
                  <a:gd name="T5" fmla="*/ 2147483647 h 1366"/>
                  <a:gd name="T6" fmla="*/ 2147483647 w 1803"/>
                  <a:gd name="T7" fmla="*/ 0 h 136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803" h="1366">
                    <a:moveTo>
                      <a:pt x="1803" y="0"/>
                    </a:moveTo>
                    <a:lnTo>
                      <a:pt x="1803" y="1366"/>
                    </a:lnTo>
                    <a:lnTo>
                      <a:pt x="0" y="1366"/>
                    </a:lnTo>
                    <a:lnTo>
                      <a:pt x="180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09585"/>
                <a:endParaRPr lang="zh-CN" altLang="en-US">
                  <a:solidFill>
                    <a:prstClr val="black"/>
                  </a:solidFill>
                  <a:latin typeface="Calibri" panose="020F0502020204030204"/>
                  <a:ea typeface="等线" panose="02010600030101010101" pitchFamily="2" charset="-122"/>
                </a:endParaRPr>
              </a:p>
            </p:txBody>
          </p:sp>
          <p:sp>
            <p:nvSpPr>
              <p:cNvPr id="28704" name="Freeform 72"/>
              <p:cNvSpPr>
                <a:spLocks/>
              </p:cNvSpPr>
              <p:nvPr/>
            </p:nvSpPr>
            <p:spPr bwMode="auto">
              <a:xfrm>
                <a:off x="2519363" y="1747838"/>
                <a:ext cx="481013" cy="603250"/>
              </a:xfrm>
              <a:custGeom>
                <a:avLst/>
                <a:gdLst>
                  <a:gd name="T0" fmla="*/ 2147483647 w 183"/>
                  <a:gd name="T1" fmla="*/ 2147483647 h 230"/>
                  <a:gd name="T2" fmla="*/ 2147483647 w 183"/>
                  <a:gd name="T3" fmla="*/ 2147483647 h 230"/>
                  <a:gd name="T4" fmla="*/ 2147483647 w 183"/>
                  <a:gd name="T5" fmla="*/ 2147483647 h 230"/>
                  <a:gd name="T6" fmla="*/ 2147483647 w 183"/>
                  <a:gd name="T7" fmla="*/ 2147483647 h 230"/>
                  <a:gd name="T8" fmla="*/ 2147483647 w 183"/>
                  <a:gd name="T9" fmla="*/ 2147483647 h 230"/>
                  <a:gd name="T10" fmla="*/ 2147483647 w 183"/>
                  <a:gd name="T11" fmla="*/ 2147483647 h 230"/>
                  <a:gd name="T12" fmla="*/ 2147483647 w 183"/>
                  <a:gd name="T13" fmla="*/ 2147483647 h 230"/>
                  <a:gd name="T14" fmla="*/ 2147483647 w 183"/>
                  <a:gd name="T15" fmla="*/ 2147483647 h 230"/>
                  <a:gd name="T16" fmla="*/ 2147483647 w 183"/>
                  <a:gd name="T17" fmla="*/ 2147483647 h 23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83" h="230">
                    <a:moveTo>
                      <a:pt x="42" y="11"/>
                    </a:moveTo>
                    <a:cubicBezTo>
                      <a:pt x="62" y="0"/>
                      <a:pt x="87" y="7"/>
                      <a:pt x="99" y="27"/>
                    </a:cubicBezTo>
                    <a:cubicBezTo>
                      <a:pt x="172" y="153"/>
                      <a:pt x="172" y="153"/>
                      <a:pt x="172" y="153"/>
                    </a:cubicBezTo>
                    <a:cubicBezTo>
                      <a:pt x="183" y="173"/>
                      <a:pt x="176" y="198"/>
                      <a:pt x="156" y="210"/>
                    </a:cubicBezTo>
                    <a:cubicBezTo>
                      <a:pt x="141" y="218"/>
                      <a:pt x="141" y="218"/>
                      <a:pt x="141" y="218"/>
                    </a:cubicBezTo>
                    <a:cubicBezTo>
                      <a:pt x="121" y="230"/>
                      <a:pt x="96" y="223"/>
                      <a:pt x="84" y="203"/>
                    </a:cubicBezTo>
                    <a:cubicBezTo>
                      <a:pt x="11" y="77"/>
                      <a:pt x="11" y="77"/>
                      <a:pt x="11" y="77"/>
                    </a:cubicBezTo>
                    <a:cubicBezTo>
                      <a:pt x="0" y="57"/>
                      <a:pt x="7" y="31"/>
                      <a:pt x="27" y="20"/>
                    </a:cubicBezTo>
                    <a:lnTo>
                      <a:pt x="42" y="11"/>
                    </a:lnTo>
                    <a:close/>
                  </a:path>
                </a:pathLst>
              </a:custGeom>
              <a:solidFill>
                <a:srgbClr val="FADAB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09585"/>
                <a:endParaRPr lang="zh-CN" altLang="en-US">
                  <a:solidFill>
                    <a:prstClr val="black"/>
                  </a:solidFill>
                  <a:latin typeface="Calibri" panose="020F0502020204030204"/>
                  <a:ea typeface="等线" panose="02010600030101010101" pitchFamily="2" charset="-122"/>
                </a:endParaRPr>
              </a:p>
            </p:txBody>
          </p:sp>
          <p:sp>
            <p:nvSpPr>
              <p:cNvPr id="28705" name="Freeform 73"/>
              <p:cNvSpPr>
                <a:spLocks/>
              </p:cNvSpPr>
              <p:nvPr/>
            </p:nvSpPr>
            <p:spPr bwMode="auto">
              <a:xfrm>
                <a:off x="2527301" y="1747838"/>
                <a:ext cx="469900" cy="536575"/>
              </a:xfrm>
              <a:custGeom>
                <a:avLst/>
                <a:gdLst>
                  <a:gd name="T0" fmla="*/ 2147483647 w 179"/>
                  <a:gd name="T1" fmla="*/ 2147483647 h 205"/>
                  <a:gd name="T2" fmla="*/ 2147483647 w 179"/>
                  <a:gd name="T3" fmla="*/ 2147483647 h 205"/>
                  <a:gd name="T4" fmla="*/ 2147483647 w 179"/>
                  <a:gd name="T5" fmla="*/ 2147483647 h 205"/>
                  <a:gd name="T6" fmla="*/ 2147483647 w 179"/>
                  <a:gd name="T7" fmla="*/ 2147483647 h 205"/>
                  <a:gd name="T8" fmla="*/ 2147483647 w 179"/>
                  <a:gd name="T9" fmla="*/ 2147483647 h 205"/>
                  <a:gd name="T10" fmla="*/ 2147483647 w 179"/>
                  <a:gd name="T11" fmla="*/ 2147483647 h 205"/>
                  <a:gd name="T12" fmla="*/ 2147483647 w 179"/>
                  <a:gd name="T13" fmla="*/ 2147483647 h 205"/>
                  <a:gd name="T14" fmla="*/ 2147483647 w 179"/>
                  <a:gd name="T15" fmla="*/ 2147483647 h 205"/>
                  <a:gd name="T16" fmla="*/ 2147483647 w 179"/>
                  <a:gd name="T17" fmla="*/ 2147483647 h 2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9" h="205">
                    <a:moveTo>
                      <a:pt x="4" y="66"/>
                    </a:moveTo>
                    <a:cubicBezTo>
                      <a:pt x="9" y="64"/>
                      <a:pt x="9" y="64"/>
                      <a:pt x="9" y="64"/>
                    </a:cubicBezTo>
                    <a:cubicBezTo>
                      <a:pt x="38" y="47"/>
                      <a:pt x="105" y="40"/>
                      <a:pt x="122" y="69"/>
                    </a:cubicBezTo>
                    <a:cubicBezTo>
                      <a:pt x="160" y="205"/>
                      <a:pt x="160" y="205"/>
                      <a:pt x="160" y="205"/>
                    </a:cubicBezTo>
                    <a:cubicBezTo>
                      <a:pt x="175" y="192"/>
                      <a:pt x="179" y="170"/>
                      <a:pt x="169" y="153"/>
                    </a:cubicBezTo>
                    <a:cubicBezTo>
                      <a:pt x="96" y="27"/>
                      <a:pt x="96" y="27"/>
                      <a:pt x="96" y="27"/>
                    </a:cubicBezTo>
                    <a:cubicBezTo>
                      <a:pt x="84" y="7"/>
                      <a:pt x="59" y="0"/>
                      <a:pt x="39" y="11"/>
                    </a:cubicBezTo>
                    <a:cubicBezTo>
                      <a:pt x="24" y="20"/>
                      <a:pt x="24" y="20"/>
                      <a:pt x="24" y="20"/>
                    </a:cubicBezTo>
                    <a:cubicBezTo>
                      <a:pt x="7" y="30"/>
                      <a:pt x="0" y="49"/>
                      <a:pt x="4" y="66"/>
                    </a:cubicBezTo>
                    <a:close/>
                  </a:path>
                </a:pathLst>
              </a:custGeom>
              <a:solidFill>
                <a:srgbClr val="EBCFA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09585"/>
                <a:endParaRPr lang="zh-CN" altLang="en-US">
                  <a:solidFill>
                    <a:prstClr val="black"/>
                  </a:solidFill>
                  <a:latin typeface="Calibri" panose="020F0502020204030204"/>
                  <a:ea typeface="等线" panose="02010600030101010101" pitchFamily="2" charset="-122"/>
                </a:endParaRPr>
              </a:p>
            </p:txBody>
          </p:sp>
          <p:sp>
            <p:nvSpPr>
              <p:cNvPr id="28706" name="Freeform 74"/>
              <p:cNvSpPr>
                <a:spLocks/>
              </p:cNvSpPr>
              <p:nvPr/>
            </p:nvSpPr>
            <p:spPr bwMode="auto">
              <a:xfrm>
                <a:off x="2747963" y="1612900"/>
                <a:ext cx="482600" cy="606425"/>
              </a:xfrm>
              <a:custGeom>
                <a:avLst/>
                <a:gdLst>
                  <a:gd name="T0" fmla="*/ 2147483647 w 184"/>
                  <a:gd name="T1" fmla="*/ 2147483647 h 231"/>
                  <a:gd name="T2" fmla="*/ 2147483647 w 184"/>
                  <a:gd name="T3" fmla="*/ 2147483647 h 231"/>
                  <a:gd name="T4" fmla="*/ 2147483647 w 184"/>
                  <a:gd name="T5" fmla="*/ 2147483647 h 231"/>
                  <a:gd name="T6" fmla="*/ 2147483647 w 184"/>
                  <a:gd name="T7" fmla="*/ 2147483647 h 231"/>
                  <a:gd name="T8" fmla="*/ 2147483647 w 184"/>
                  <a:gd name="T9" fmla="*/ 2147483647 h 231"/>
                  <a:gd name="T10" fmla="*/ 2147483647 w 184"/>
                  <a:gd name="T11" fmla="*/ 2147483647 h 231"/>
                  <a:gd name="T12" fmla="*/ 2147483647 w 184"/>
                  <a:gd name="T13" fmla="*/ 2147483647 h 231"/>
                  <a:gd name="T14" fmla="*/ 2147483647 w 184"/>
                  <a:gd name="T15" fmla="*/ 2147483647 h 231"/>
                  <a:gd name="T16" fmla="*/ 2147483647 w 184"/>
                  <a:gd name="T17" fmla="*/ 2147483647 h 23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84" h="231">
                    <a:moveTo>
                      <a:pt x="42" y="12"/>
                    </a:moveTo>
                    <a:cubicBezTo>
                      <a:pt x="62" y="0"/>
                      <a:pt x="88" y="7"/>
                      <a:pt x="99" y="27"/>
                    </a:cubicBezTo>
                    <a:cubicBezTo>
                      <a:pt x="172" y="153"/>
                      <a:pt x="172" y="153"/>
                      <a:pt x="172" y="153"/>
                    </a:cubicBezTo>
                    <a:cubicBezTo>
                      <a:pt x="184" y="173"/>
                      <a:pt x="177" y="199"/>
                      <a:pt x="157" y="210"/>
                    </a:cubicBezTo>
                    <a:cubicBezTo>
                      <a:pt x="142" y="219"/>
                      <a:pt x="142" y="219"/>
                      <a:pt x="142" y="219"/>
                    </a:cubicBezTo>
                    <a:cubicBezTo>
                      <a:pt x="122" y="231"/>
                      <a:pt x="96" y="224"/>
                      <a:pt x="85" y="204"/>
                    </a:cubicBezTo>
                    <a:cubicBezTo>
                      <a:pt x="12" y="78"/>
                      <a:pt x="12" y="78"/>
                      <a:pt x="12" y="78"/>
                    </a:cubicBezTo>
                    <a:cubicBezTo>
                      <a:pt x="0" y="58"/>
                      <a:pt x="7" y="32"/>
                      <a:pt x="27" y="20"/>
                    </a:cubicBezTo>
                    <a:lnTo>
                      <a:pt x="42" y="12"/>
                    </a:lnTo>
                    <a:close/>
                  </a:path>
                </a:pathLst>
              </a:custGeom>
              <a:solidFill>
                <a:srgbClr val="FADAB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09585"/>
                <a:endParaRPr lang="zh-CN" altLang="en-US">
                  <a:solidFill>
                    <a:prstClr val="black"/>
                  </a:solidFill>
                  <a:latin typeface="Calibri" panose="020F0502020204030204"/>
                  <a:ea typeface="等线" panose="02010600030101010101" pitchFamily="2" charset="-122"/>
                </a:endParaRPr>
              </a:p>
            </p:txBody>
          </p:sp>
          <p:sp>
            <p:nvSpPr>
              <p:cNvPr id="28707" name="Freeform 75"/>
              <p:cNvSpPr>
                <a:spLocks/>
              </p:cNvSpPr>
              <p:nvPr/>
            </p:nvSpPr>
            <p:spPr bwMode="auto">
              <a:xfrm>
                <a:off x="2755901" y="1612900"/>
                <a:ext cx="469900" cy="538163"/>
              </a:xfrm>
              <a:custGeom>
                <a:avLst/>
                <a:gdLst>
                  <a:gd name="T0" fmla="*/ 2147483647 w 179"/>
                  <a:gd name="T1" fmla="*/ 2147483647 h 205"/>
                  <a:gd name="T2" fmla="*/ 2147483647 w 179"/>
                  <a:gd name="T3" fmla="*/ 2147483647 h 205"/>
                  <a:gd name="T4" fmla="*/ 2147483647 w 179"/>
                  <a:gd name="T5" fmla="*/ 2147483647 h 205"/>
                  <a:gd name="T6" fmla="*/ 2147483647 w 179"/>
                  <a:gd name="T7" fmla="*/ 2147483647 h 205"/>
                  <a:gd name="T8" fmla="*/ 2147483647 w 179"/>
                  <a:gd name="T9" fmla="*/ 2147483647 h 205"/>
                  <a:gd name="T10" fmla="*/ 2147483647 w 179"/>
                  <a:gd name="T11" fmla="*/ 2147483647 h 205"/>
                  <a:gd name="T12" fmla="*/ 2147483647 w 179"/>
                  <a:gd name="T13" fmla="*/ 2147483647 h 205"/>
                  <a:gd name="T14" fmla="*/ 2147483647 w 179"/>
                  <a:gd name="T15" fmla="*/ 2147483647 h 205"/>
                  <a:gd name="T16" fmla="*/ 2147483647 w 179"/>
                  <a:gd name="T17" fmla="*/ 2147483647 h 2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9" h="205">
                    <a:moveTo>
                      <a:pt x="5" y="67"/>
                    </a:moveTo>
                    <a:cubicBezTo>
                      <a:pt x="9" y="64"/>
                      <a:pt x="9" y="64"/>
                      <a:pt x="9" y="64"/>
                    </a:cubicBezTo>
                    <a:cubicBezTo>
                      <a:pt x="38" y="47"/>
                      <a:pt x="104" y="41"/>
                      <a:pt x="121" y="70"/>
                    </a:cubicBezTo>
                    <a:cubicBezTo>
                      <a:pt x="161" y="205"/>
                      <a:pt x="161" y="205"/>
                      <a:pt x="161" y="205"/>
                    </a:cubicBezTo>
                    <a:cubicBezTo>
                      <a:pt x="175" y="192"/>
                      <a:pt x="179" y="171"/>
                      <a:pt x="169" y="153"/>
                    </a:cubicBezTo>
                    <a:cubicBezTo>
                      <a:pt x="96" y="27"/>
                      <a:pt x="96" y="27"/>
                      <a:pt x="96" y="27"/>
                    </a:cubicBezTo>
                    <a:cubicBezTo>
                      <a:pt x="85" y="7"/>
                      <a:pt x="59" y="0"/>
                      <a:pt x="39" y="12"/>
                    </a:cubicBezTo>
                    <a:cubicBezTo>
                      <a:pt x="24" y="20"/>
                      <a:pt x="24" y="20"/>
                      <a:pt x="24" y="20"/>
                    </a:cubicBezTo>
                    <a:cubicBezTo>
                      <a:pt x="8" y="30"/>
                      <a:pt x="0" y="49"/>
                      <a:pt x="5" y="67"/>
                    </a:cubicBezTo>
                    <a:close/>
                  </a:path>
                </a:pathLst>
              </a:custGeom>
              <a:solidFill>
                <a:srgbClr val="EBCFA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09585"/>
                <a:endParaRPr lang="zh-CN" altLang="en-US">
                  <a:solidFill>
                    <a:prstClr val="black"/>
                  </a:solidFill>
                  <a:latin typeface="Calibri" panose="020F0502020204030204"/>
                  <a:ea typeface="等线" panose="02010600030101010101" pitchFamily="2" charset="-122"/>
                </a:endParaRPr>
              </a:p>
            </p:txBody>
          </p:sp>
          <p:sp>
            <p:nvSpPr>
              <p:cNvPr id="28708" name="Freeform 76"/>
              <p:cNvSpPr>
                <a:spLocks/>
              </p:cNvSpPr>
              <p:nvPr/>
            </p:nvSpPr>
            <p:spPr bwMode="auto">
              <a:xfrm>
                <a:off x="2978151" y="1479550"/>
                <a:ext cx="482600" cy="606425"/>
              </a:xfrm>
              <a:custGeom>
                <a:avLst/>
                <a:gdLst>
                  <a:gd name="T0" fmla="*/ 2147483647 w 184"/>
                  <a:gd name="T1" fmla="*/ 2147483647 h 231"/>
                  <a:gd name="T2" fmla="*/ 2147483647 w 184"/>
                  <a:gd name="T3" fmla="*/ 2147483647 h 231"/>
                  <a:gd name="T4" fmla="*/ 2147483647 w 184"/>
                  <a:gd name="T5" fmla="*/ 2147483647 h 231"/>
                  <a:gd name="T6" fmla="*/ 2147483647 w 184"/>
                  <a:gd name="T7" fmla="*/ 2147483647 h 231"/>
                  <a:gd name="T8" fmla="*/ 2147483647 w 184"/>
                  <a:gd name="T9" fmla="*/ 2147483647 h 231"/>
                  <a:gd name="T10" fmla="*/ 2147483647 w 184"/>
                  <a:gd name="T11" fmla="*/ 2147483647 h 231"/>
                  <a:gd name="T12" fmla="*/ 2147483647 w 184"/>
                  <a:gd name="T13" fmla="*/ 2147483647 h 231"/>
                  <a:gd name="T14" fmla="*/ 2147483647 w 184"/>
                  <a:gd name="T15" fmla="*/ 2147483647 h 231"/>
                  <a:gd name="T16" fmla="*/ 2147483647 w 184"/>
                  <a:gd name="T17" fmla="*/ 2147483647 h 23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84" h="231">
                    <a:moveTo>
                      <a:pt x="42" y="12"/>
                    </a:moveTo>
                    <a:cubicBezTo>
                      <a:pt x="62" y="0"/>
                      <a:pt x="88" y="7"/>
                      <a:pt x="100" y="27"/>
                    </a:cubicBezTo>
                    <a:cubicBezTo>
                      <a:pt x="172" y="153"/>
                      <a:pt x="172" y="153"/>
                      <a:pt x="172" y="153"/>
                    </a:cubicBezTo>
                    <a:cubicBezTo>
                      <a:pt x="184" y="173"/>
                      <a:pt x="177" y="199"/>
                      <a:pt x="157" y="210"/>
                    </a:cubicBezTo>
                    <a:cubicBezTo>
                      <a:pt x="142" y="219"/>
                      <a:pt x="142" y="219"/>
                      <a:pt x="142" y="219"/>
                    </a:cubicBezTo>
                    <a:cubicBezTo>
                      <a:pt x="122" y="231"/>
                      <a:pt x="96" y="224"/>
                      <a:pt x="85" y="204"/>
                    </a:cubicBezTo>
                    <a:cubicBezTo>
                      <a:pt x="12" y="78"/>
                      <a:pt x="12" y="78"/>
                      <a:pt x="12" y="78"/>
                    </a:cubicBezTo>
                    <a:cubicBezTo>
                      <a:pt x="0" y="58"/>
                      <a:pt x="7" y="32"/>
                      <a:pt x="27" y="21"/>
                    </a:cubicBezTo>
                    <a:lnTo>
                      <a:pt x="42" y="12"/>
                    </a:lnTo>
                    <a:close/>
                  </a:path>
                </a:pathLst>
              </a:custGeom>
              <a:solidFill>
                <a:srgbClr val="FADAB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09585"/>
                <a:endParaRPr lang="zh-CN" altLang="en-US">
                  <a:solidFill>
                    <a:prstClr val="black"/>
                  </a:solidFill>
                  <a:latin typeface="Calibri" panose="020F0502020204030204"/>
                  <a:ea typeface="等线" panose="02010600030101010101" pitchFamily="2" charset="-122"/>
                </a:endParaRPr>
              </a:p>
            </p:txBody>
          </p:sp>
          <p:sp>
            <p:nvSpPr>
              <p:cNvPr id="28709" name="Freeform 77"/>
              <p:cNvSpPr>
                <a:spLocks/>
              </p:cNvSpPr>
              <p:nvPr/>
            </p:nvSpPr>
            <p:spPr bwMode="auto">
              <a:xfrm>
                <a:off x="2986088" y="1479550"/>
                <a:ext cx="469900" cy="449263"/>
              </a:xfrm>
              <a:custGeom>
                <a:avLst/>
                <a:gdLst>
                  <a:gd name="T0" fmla="*/ 2147483647 w 179"/>
                  <a:gd name="T1" fmla="*/ 2147483647 h 171"/>
                  <a:gd name="T2" fmla="*/ 2147483647 w 179"/>
                  <a:gd name="T3" fmla="*/ 2147483647 h 171"/>
                  <a:gd name="T4" fmla="*/ 2147483647 w 179"/>
                  <a:gd name="T5" fmla="*/ 2147483647 h 171"/>
                  <a:gd name="T6" fmla="*/ 2147483647 w 179"/>
                  <a:gd name="T7" fmla="*/ 2147483647 h 171"/>
                  <a:gd name="T8" fmla="*/ 2147483647 w 179"/>
                  <a:gd name="T9" fmla="*/ 2147483647 h 171"/>
                  <a:gd name="T10" fmla="*/ 2147483647 w 179"/>
                  <a:gd name="T11" fmla="*/ 2147483647 h 171"/>
                  <a:gd name="T12" fmla="*/ 2147483647 w 179"/>
                  <a:gd name="T13" fmla="*/ 2147483647 h 171"/>
                  <a:gd name="T14" fmla="*/ 2147483647 w 179"/>
                  <a:gd name="T15" fmla="*/ 2147483647 h 17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79" h="171">
                    <a:moveTo>
                      <a:pt x="5" y="67"/>
                    </a:moveTo>
                    <a:cubicBezTo>
                      <a:pt x="10" y="64"/>
                      <a:pt x="10" y="64"/>
                      <a:pt x="10" y="64"/>
                    </a:cubicBezTo>
                    <a:cubicBezTo>
                      <a:pt x="39" y="48"/>
                      <a:pt x="104" y="41"/>
                      <a:pt x="121" y="70"/>
                    </a:cubicBezTo>
                    <a:cubicBezTo>
                      <a:pt x="121" y="70"/>
                      <a:pt x="179" y="171"/>
                      <a:pt x="169" y="153"/>
                    </a:cubicBezTo>
                    <a:cubicBezTo>
                      <a:pt x="97" y="27"/>
                      <a:pt x="97" y="27"/>
                      <a:pt x="97" y="27"/>
                    </a:cubicBezTo>
                    <a:cubicBezTo>
                      <a:pt x="85" y="7"/>
                      <a:pt x="59" y="0"/>
                      <a:pt x="39" y="12"/>
                    </a:cubicBezTo>
                    <a:cubicBezTo>
                      <a:pt x="24" y="21"/>
                      <a:pt x="24" y="21"/>
                      <a:pt x="24" y="21"/>
                    </a:cubicBezTo>
                    <a:cubicBezTo>
                      <a:pt x="8" y="30"/>
                      <a:pt x="0" y="49"/>
                      <a:pt x="5" y="67"/>
                    </a:cubicBezTo>
                    <a:close/>
                  </a:path>
                </a:pathLst>
              </a:custGeom>
              <a:solidFill>
                <a:srgbClr val="EBCFA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09585"/>
                <a:endParaRPr lang="zh-CN" altLang="en-US">
                  <a:solidFill>
                    <a:prstClr val="black"/>
                  </a:solidFill>
                  <a:latin typeface="Calibri" panose="020F0502020204030204"/>
                  <a:ea typeface="等线" panose="02010600030101010101" pitchFamily="2" charset="-122"/>
                </a:endParaRPr>
              </a:p>
            </p:txBody>
          </p:sp>
          <p:sp>
            <p:nvSpPr>
              <p:cNvPr id="28710" name="Freeform 78"/>
              <p:cNvSpPr>
                <a:spLocks/>
              </p:cNvSpPr>
              <p:nvPr/>
            </p:nvSpPr>
            <p:spPr bwMode="auto">
              <a:xfrm>
                <a:off x="1990726" y="1390650"/>
                <a:ext cx="693738" cy="954088"/>
              </a:xfrm>
              <a:custGeom>
                <a:avLst/>
                <a:gdLst>
                  <a:gd name="T0" fmla="*/ 2147483647 w 265"/>
                  <a:gd name="T1" fmla="*/ 2147483647 h 364"/>
                  <a:gd name="T2" fmla="*/ 2147483647 w 265"/>
                  <a:gd name="T3" fmla="*/ 2147483647 h 364"/>
                  <a:gd name="T4" fmla="*/ 2147483647 w 265"/>
                  <a:gd name="T5" fmla="*/ 2147483647 h 364"/>
                  <a:gd name="T6" fmla="*/ 2147483647 w 265"/>
                  <a:gd name="T7" fmla="*/ 2147483647 h 364"/>
                  <a:gd name="T8" fmla="*/ 2147483647 w 265"/>
                  <a:gd name="T9" fmla="*/ 2147483647 h 364"/>
                  <a:gd name="T10" fmla="*/ 2147483647 w 265"/>
                  <a:gd name="T11" fmla="*/ 2147483647 h 364"/>
                  <a:gd name="T12" fmla="*/ 2147483647 w 265"/>
                  <a:gd name="T13" fmla="*/ 2147483647 h 364"/>
                  <a:gd name="T14" fmla="*/ 2147483647 w 265"/>
                  <a:gd name="T15" fmla="*/ 2147483647 h 364"/>
                  <a:gd name="T16" fmla="*/ 2147483647 w 265"/>
                  <a:gd name="T17" fmla="*/ 2147483647 h 36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65" h="364">
                    <a:moveTo>
                      <a:pt x="236" y="342"/>
                    </a:moveTo>
                    <a:cubicBezTo>
                      <a:pt x="257" y="330"/>
                      <a:pt x="265" y="302"/>
                      <a:pt x="252" y="281"/>
                    </a:cubicBezTo>
                    <a:cubicBezTo>
                      <a:pt x="107" y="29"/>
                      <a:pt x="107" y="29"/>
                      <a:pt x="107" y="29"/>
                    </a:cubicBezTo>
                    <a:cubicBezTo>
                      <a:pt x="94" y="7"/>
                      <a:pt x="67" y="0"/>
                      <a:pt x="45" y="12"/>
                    </a:cubicBezTo>
                    <a:cubicBezTo>
                      <a:pt x="29" y="22"/>
                      <a:pt x="29" y="22"/>
                      <a:pt x="29" y="22"/>
                    </a:cubicBezTo>
                    <a:cubicBezTo>
                      <a:pt x="8" y="34"/>
                      <a:pt x="0" y="62"/>
                      <a:pt x="13" y="83"/>
                    </a:cubicBezTo>
                    <a:cubicBezTo>
                      <a:pt x="158" y="335"/>
                      <a:pt x="158" y="335"/>
                      <a:pt x="158" y="335"/>
                    </a:cubicBezTo>
                    <a:cubicBezTo>
                      <a:pt x="171" y="357"/>
                      <a:pt x="198" y="364"/>
                      <a:pt x="220" y="352"/>
                    </a:cubicBezTo>
                    <a:lnTo>
                      <a:pt x="236" y="342"/>
                    </a:lnTo>
                    <a:close/>
                  </a:path>
                </a:pathLst>
              </a:custGeom>
              <a:solidFill>
                <a:srgbClr val="FADAB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09585"/>
                <a:endParaRPr lang="zh-CN" altLang="en-US">
                  <a:solidFill>
                    <a:prstClr val="black"/>
                  </a:solidFill>
                  <a:latin typeface="Calibri" panose="020F0502020204030204"/>
                  <a:ea typeface="等线" panose="02010600030101010101" pitchFamily="2" charset="-122"/>
                </a:endParaRPr>
              </a:p>
            </p:txBody>
          </p:sp>
          <p:sp>
            <p:nvSpPr>
              <p:cNvPr id="28711" name="Freeform 79"/>
              <p:cNvSpPr>
                <a:spLocks/>
              </p:cNvSpPr>
              <p:nvPr/>
            </p:nvSpPr>
            <p:spPr bwMode="auto">
              <a:xfrm>
                <a:off x="2000251" y="1393825"/>
                <a:ext cx="690563" cy="717550"/>
              </a:xfrm>
              <a:custGeom>
                <a:avLst/>
                <a:gdLst>
                  <a:gd name="T0" fmla="*/ 2147483647 w 263"/>
                  <a:gd name="T1" fmla="*/ 2147483647 h 274"/>
                  <a:gd name="T2" fmla="*/ 2147483647 w 263"/>
                  <a:gd name="T3" fmla="*/ 2147483647 h 274"/>
                  <a:gd name="T4" fmla="*/ 2147483647 w 263"/>
                  <a:gd name="T5" fmla="*/ 2147483647 h 274"/>
                  <a:gd name="T6" fmla="*/ 2147483647 w 263"/>
                  <a:gd name="T7" fmla="*/ 2147483647 h 274"/>
                  <a:gd name="T8" fmla="*/ 2147483647 w 263"/>
                  <a:gd name="T9" fmla="*/ 2147483647 h 274"/>
                  <a:gd name="T10" fmla="*/ 2147483647 w 263"/>
                  <a:gd name="T11" fmla="*/ 2147483647 h 274"/>
                  <a:gd name="T12" fmla="*/ 2147483647 w 263"/>
                  <a:gd name="T13" fmla="*/ 2147483647 h 274"/>
                  <a:gd name="T14" fmla="*/ 2147483647 w 263"/>
                  <a:gd name="T15" fmla="*/ 2147483647 h 274"/>
                  <a:gd name="T16" fmla="*/ 2147483647 w 263"/>
                  <a:gd name="T17" fmla="*/ 2147483647 h 27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63" h="274">
                    <a:moveTo>
                      <a:pt x="5" y="72"/>
                    </a:moveTo>
                    <a:cubicBezTo>
                      <a:pt x="10" y="69"/>
                      <a:pt x="10" y="69"/>
                      <a:pt x="10" y="69"/>
                    </a:cubicBezTo>
                    <a:cubicBezTo>
                      <a:pt x="41" y="51"/>
                      <a:pt x="81" y="61"/>
                      <a:pt x="99" y="93"/>
                    </a:cubicBezTo>
                    <a:cubicBezTo>
                      <a:pt x="248" y="274"/>
                      <a:pt x="248" y="274"/>
                      <a:pt x="248" y="274"/>
                    </a:cubicBezTo>
                    <a:cubicBezTo>
                      <a:pt x="263" y="260"/>
                      <a:pt x="231" y="250"/>
                      <a:pt x="220" y="231"/>
                    </a:cubicBezTo>
                    <a:cubicBezTo>
                      <a:pt x="103" y="29"/>
                      <a:pt x="103" y="29"/>
                      <a:pt x="103" y="29"/>
                    </a:cubicBezTo>
                    <a:cubicBezTo>
                      <a:pt x="91" y="7"/>
                      <a:pt x="63" y="0"/>
                      <a:pt x="42" y="12"/>
                    </a:cubicBezTo>
                    <a:cubicBezTo>
                      <a:pt x="26" y="22"/>
                      <a:pt x="26" y="22"/>
                      <a:pt x="26" y="22"/>
                    </a:cubicBezTo>
                    <a:cubicBezTo>
                      <a:pt x="8" y="32"/>
                      <a:pt x="0" y="53"/>
                      <a:pt x="5" y="72"/>
                    </a:cubicBezTo>
                    <a:close/>
                  </a:path>
                </a:pathLst>
              </a:custGeom>
              <a:solidFill>
                <a:srgbClr val="EBCFA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09585"/>
                <a:endParaRPr lang="zh-CN" altLang="en-US">
                  <a:solidFill>
                    <a:prstClr val="black"/>
                  </a:solidFill>
                  <a:latin typeface="Calibri" panose="020F0502020204030204"/>
                  <a:ea typeface="等线" panose="02010600030101010101" pitchFamily="2" charset="-122"/>
                </a:endParaRPr>
              </a:p>
            </p:txBody>
          </p:sp>
          <p:sp>
            <p:nvSpPr>
              <p:cNvPr id="28712" name="Freeform 80"/>
              <p:cNvSpPr>
                <a:spLocks/>
              </p:cNvSpPr>
              <p:nvPr/>
            </p:nvSpPr>
            <p:spPr bwMode="auto">
              <a:xfrm>
                <a:off x="2035176" y="1439863"/>
                <a:ext cx="261938" cy="260350"/>
              </a:xfrm>
              <a:custGeom>
                <a:avLst/>
                <a:gdLst>
                  <a:gd name="T0" fmla="*/ 2147483647 w 100"/>
                  <a:gd name="T1" fmla="*/ 2147483647 h 99"/>
                  <a:gd name="T2" fmla="*/ 2147483647 w 100"/>
                  <a:gd name="T3" fmla="*/ 2147483647 h 99"/>
                  <a:gd name="T4" fmla="*/ 2147483647 w 100"/>
                  <a:gd name="T5" fmla="*/ 2147483647 h 99"/>
                  <a:gd name="T6" fmla="*/ 2147483647 w 100"/>
                  <a:gd name="T7" fmla="*/ 2147483647 h 99"/>
                  <a:gd name="T8" fmla="*/ 2147483647 w 100"/>
                  <a:gd name="T9" fmla="*/ 2147483647 h 99"/>
                  <a:gd name="T10" fmla="*/ 2147483647 w 100"/>
                  <a:gd name="T11" fmla="*/ 2147483647 h 99"/>
                  <a:gd name="T12" fmla="*/ 2147483647 w 100"/>
                  <a:gd name="T13" fmla="*/ 2147483647 h 99"/>
                  <a:gd name="T14" fmla="*/ 2147483647 w 100"/>
                  <a:gd name="T15" fmla="*/ 2147483647 h 99"/>
                  <a:gd name="T16" fmla="*/ 2147483647 w 100"/>
                  <a:gd name="T17" fmla="*/ 2147483647 h 9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0" h="99">
                    <a:moveTo>
                      <a:pt x="77" y="82"/>
                    </a:moveTo>
                    <a:cubicBezTo>
                      <a:pt x="94" y="73"/>
                      <a:pt x="100" y="51"/>
                      <a:pt x="90" y="34"/>
                    </a:cubicBezTo>
                    <a:cubicBezTo>
                      <a:pt x="84" y="23"/>
                      <a:pt x="84" y="23"/>
                      <a:pt x="84" y="23"/>
                    </a:cubicBezTo>
                    <a:cubicBezTo>
                      <a:pt x="74" y="6"/>
                      <a:pt x="52" y="0"/>
                      <a:pt x="36" y="10"/>
                    </a:cubicBezTo>
                    <a:cubicBezTo>
                      <a:pt x="23" y="17"/>
                      <a:pt x="23" y="17"/>
                      <a:pt x="23" y="17"/>
                    </a:cubicBezTo>
                    <a:cubicBezTo>
                      <a:pt x="6" y="27"/>
                      <a:pt x="0" y="48"/>
                      <a:pt x="10" y="65"/>
                    </a:cubicBezTo>
                    <a:cubicBezTo>
                      <a:pt x="17" y="77"/>
                      <a:pt x="17" y="77"/>
                      <a:pt x="17" y="77"/>
                    </a:cubicBezTo>
                    <a:cubicBezTo>
                      <a:pt x="26" y="94"/>
                      <a:pt x="48" y="99"/>
                      <a:pt x="65" y="90"/>
                    </a:cubicBezTo>
                    <a:lnTo>
                      <a:pt x="77" y="82"/>
                    </a:lnTo>
                    <a:close/>
                  </a:path>
                </a:pathLst>
              </a:custGeom>
              <a:solidFill>
                <a:srgbClr val="F0EEE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09585"/>
                <a:endParaRPr lang="zh-CN" altLang="en-US">
                  <a:solidFill>
                    <a:prstClr val="black"/>
                  </a:solidFill>
                  <a:latin typeface="Calibri" panose="020F0502020204030204"/>
                  <a:ea typeface="等线" panose="02010600030101010101" pitchFamily="2" charset="-122"/>
                </a:endParaRPr>
              </a:p>
            </p:txBody>
          </p:sp>
          <p:sp>
            <p:nvSpPr>
              <p:cNvPr id="28713" name="Freeform 81"/>
              <p:cNvSpPr>
                <a:spLocks/>
              </p:cNvSpPr>
              <p:nvPr/>
            </p:nvSpPr>
            <p:spPr bwMode="auto">
              <a:xfrm>
                <a:off x="2936876" y="2444750"/>
                <a:ext cx="881063" cy="863600"/>
              </a:xfrm>
              <a:custGeom>
                <a:avLst/>
                <a:gdLst>
                  <a:gd name="T0" fmla="*/ 2147483647 w 555"/>
                  <a:gd name="T1" fmla="*/ 2147483647 h 544"/>
                  <a:gd name="T2" fmla="*/ 2147483647 w 555"/>
                  <a:gd name="T3" fmla="*/ 2147483647 h 544"/>
                  <a:gd name="T4" fmla="*/ 0 w 555"/>
                  <a:gd name="T5" fmla="*/ 2147483647 h 544"/>
                  <a:gd name="T6" fmla="*/ 2147483647 w 555"/>
                  <a:gd name="T7" fmla="*/ 0 h 544"/>
                  <a:gd name="T8" fmla="*/ 2147483647 w 555"/>
                  <a:gd name="T9" fmla="*/ 2147483647 h 5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55" h="544">
                    <a:moveTo>
                      <a:pt x="555" y="337"/>
                    </a:moveTo>
                    <a:lnTo>
                      <a:pt x="195" y="544"/>
                    </a:lnTo>
                    <a:lnTo>
                      <a:pt x="0" y="207"/>
                    </a:lnTo>
                    <a:lnTo>
                      <a:pt x="360" y="0"/>
                    </a:lnTo>
                    <a:lnTo>
                      <a:pt x="555" y="337"/>
                    </a:lnTo>
                    <a:close/>
                  </a:path>
                </a:pathLst>
              </a:custGeom>
              <a:solidFill>
                <a:srgbClr val="EBCFA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09585"/>
                <a:endParaRPr lang="zh-CN" altLang="en-US">
                  <a:solidFill>
                    <a:prstClr val="black"/>
                  </a:solidFill>
                  <a:latin typeface="Calibri" panose="020F0502020204030204"/>
                  <a:ea typeface="等线" panose="02010600030101010101" pitchFamily="2" charset="-122"/>
                </a:endParaRPr>
              </a:p>
            </p:txBody>
          </p:sp>
          <p:sp>
            <p:nvSpPr>
              <p:cNvPr id="28714" name="Freeform 82"/>
              <p:cNvSpPr>
                <a:spLocks/>
              </p:cNvSpPr>
              <p:nvPr/>
            </p:nvSpPr>
            <p:spPr bwMode="auto">
              <a:xfrm>
                <a:off x="2320926" y="1660525"/>
                <a:ext cx="1376363" cy="1293813"/>
              </a:xfrm>
              <a:custGeom>
                <a:avLst/>
                <a:gdLst>
                  <a:gd name="T0" fmla="*/ 2147483647 w 525"/>
                  <a:gd name="T1" fmla="*/ 2147483647 h 493"/>
                  <a:gd name="T2" fmla="*/ 2147483647 w 525"/>
                  <a:gd name="T3" fmla="*/ 2147483647 h 493"/>
                  <a:gd name="T4" fmla="*/ 2147483647 w 525"/>
                  <a:gd name="T5" fmla="*/ 2147483647 h 493"/>
                  <a:gd name="T6" fmla="*/ 2147483647 w 525"/>
                  <a:gd name="T7" fmla="*/ 2147483647 h 493"/>
                  <a:gd name="T8" fmla="*/ 2147483647 w 525"/>
                  <a:gd name="T9" fmla="*/ 2147483647 h 493"/>
                  <a:gd name="T10" fmla="*/ 2147483647 w 525"/>
                  <a:gd name="T11" fmla="*/ 2147483647 h 493"/>
                  <a:gd name="T12" fmla="*/ 2147483647 w 525"/>
                  <a:gd name="T13" fmla="*/ 2147483647 h 493"/>
                  <a:gd name="T14" fmla="*/ 2147483647 w 525"/>
                  <a:gd name="T15" fmla="*/ 2147483647 h 493"/>
                  <a:gd name="T16" fmla="*/ 2147483647 w 525"/>
                  <a:gd name="T17" fmla="*/ 2147483647 h 49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25" h="493">
                    <a:moveTo>
                      <a:pt x="504" y="219"/>
                    </a:moveTo>
                    <a:cubicBezTo>
                      <a:pt x="525" y="255"/>
                      <a:pt x="517" y="298"/>
                      <a:pt x="487" y="316"/>
                    </a:cubicBezTo>
                    <a:cubicBezTo>
                      <a:pt x="210" y="475"/>
                      <a:pt x="210" y="475"/>
                      <a:pt x="210" y="475"/>
                    </a:cubicBezTo>
                    <a:cubicBezTo>
                      <a:pt x="180" y="493"/>
                      <a:pt x="138" y="478"/>
                      <a:pt x="117" y="442"/>
                    </a:cubicBezTo>
                    <a:cubicBezTo>
                      <a:pt x="21" y="274"/>
                      <a:pt x="21" y="274"/>
                      <a:pt x="21" y="274"/>
                    </a:cubicBezTo>
                    <a:cubicBezTo>
                      <a:pt x="0" y="238"/>
                      <a:pt x="8" y="195"/>
                      <a:pt x="38" y="178"/>
                    </a:cubicBezTo>
                    <a:cubicBezTo>
                      <a:pt x="315" y="18"/>
                      <a:pt x="315" y="18"/>
                      <a:pt x="315" y="18"/>
                    </a:cubicBezTo>
                    <a:cubicBezTo>
                      <a:pt x="345" y="0"/>
                      <a:pt x="387" y="15"/>
                      <a:pt x="407" y="51"/>
                    </a:cubicBezTo>
                    <a:lnTo>
                      <a:pt x="504" y="219"/>
                    </a:lnTo>
                    <a:close/>
                  </a:path>
                </a:pathLst>
              </a:custGeom>
              <a:solidFill>
                <a:srgbClr val="FADAB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09585"/>
                <a:endParaRPr lang="zh-CN" altLang="en-US">
                  <a:solidFill>
                    <a:prstClr val="black"/>
                  </a:solidFill>
                  <a:latin typeface="Calibri" panose="020F0502020204030204"/>
                  <a:ea typeface="等线" panose="02010600030101010101" pitchFamily="2" charset="-122"/>
                </a:endParaRPr>
              </a:p>
            </p:txBody>
          </p:sp>
          <p:sp>
            <p:nvSpPr>
              <p:cNvPr id="28715" name="Freeform 83"/>
              <p:cNvSpPr>
                <a:spLocks/>
              </p:cNvSpPr>
              <p:nvPr/>
            </p:nvSpPr>
            <p:spPr bwMode="auto">
              <a:xfrm>
                <a:off x="2949576" y="2525713"/>
                <a:ext cx="841375" cy="633413"/>
              </a:xfrm>
              <a:custGeom>
                <a:avLst/>
                <a:gdLst>
                  <a:gd name="T0" fmla="*/ 2147483647 w 530"/>
                  <a:gd name="T1" fmla="*/ 2147483647 h 399"/>
                  <a:gd name="T2" fmla="*/ 2147483647 w 530"/>
                  <a:gd name="T3" fmla="*/ 2147483647 h 399"/>
                  <a:gd name="T4" fmla="*/ 0 w 530"/>
                  <a:gd name="T5" fmla="*/ 2147483647 h 399"/>
                  <a:gd name="T6" fmla="*/ 2147483647 w 530"/>
                  <a:gd name="T7" fmla="*/ 0 h 399"/>
                  <a:gd name="T8" fmla="*/ 2147483647 w 530"/>
                  <a:gd name="T9" fmla="*/ 2147483647 h 39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30" h="399">
                    <a:moveTo>
                      <a:pt x="530" y="139"/>
                    </a:moveTo>
                    <a:lnTo>
                      <a:pt x="81" y="399"/>
                    </a:lnTo>
                    <a:lnTo>
                      <a:pt x="0" y="260"/>
                    </a:lnTo>
                    <a:lnTo>
                      <a:pt x="451" y="0"/>
                    </a:lnTo>
                    <a:lnTo>
                      <a:pt x="530" y="139"/>
                    </a:lnTo>
                    <a:close/>
                  </a:path>
                </a:pathLst>
              </a:custGeom>
              <a:solidFill>
                <a:srgbClr val="FEFAD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09585"/>
                <a:endParaRPr lang="zh-CN" altLang="en-US">
                  <a:solidFill>
                    <a:prstClr val="black"/>
                  </a:solidFill>
                  <a:latin typeface="Calibri" panose="020F0502020204030204"/>
                  <a:ea typeface="等线" panose="02010600030101010101" pitchFamily="2" charset="-122"/>
                </a:endParaRPr>
              </a:p>
            </p:txBody>
          </p:sp>
          <p:sp>
            <p:nvSpPr>
              <p:cNvPr id="28716" name="Freeform 84"/>
              <p:cNvSpPr>
                <a:spLocks/>
              </p:cNvSpPr>
              <p:nvPr/>
            </p:nvSpPr>
            <p:spPr bwMode="auto">
              <a:xfrm>
                <a:off x="3657601" y="2525713"/>
                <a:ext cx="133350" cy="293688"/>
              </a:xfrm>
              <a:custGeom>
                <a:avLst/>
                <a:gdLst>
                  <a:gd name="T0" fmla="*/ 2147483647 w 84"/>
                  <a:gd name="T1" fmla="*/ 2147483647 h 185"/>
                  <a:gd name="T2" fmla="*/ 0 w 84"/>
                  <a:gd name="T3" fmla="*/ 2147483647 h 185"/>
                  <a:gd name="T4" fmla="*/ 0 w 84"/>
                  <a:gd name="T5" fmla="*/ 0 h 185"/>
                  <a:gd name="T6" fmla="*/ 2147483647 w 84"/>
                  <a:gd name="T7" fmla="*/ 0 h 185"/>
                  <a:gd name="T8" fmla="*/ 2147483647 w 84"/>
                  <a:gd name="T9" fmla="*/ 2147483647 h 18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4" h="185">
                    <a:moveTo>
                      <a:pt x="84" y="139"/>
                    </a:moveTo>
                    <a:lnTo>
                      <a:pt x="0" y="185"/>
                    </a:lnTo>
                    <a:lnTo>
                      <a:pt x="0" y="0"/>
                    </a:lnTo>
                    <a:lnTo>
                      <a:pt x="5" y="0"/>
                    </a:lnTo>
                    <a:lnTo>
                      <a:pt x="84" y="139"/>
                    </a:lnTo>
                    <a:close/>
                  </a:path>
                </a:pathLst>
              </a:custGeom>
              <a:solidFill>
                <a:srgbClr val="BFBCA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09585"/>
                <a:endParaRPr lang="zh-CN" altLang="en-US">
                  <a:solidFill>
                    <a:prstClr val="black"/>
                  </a:solidFill>
                  <a:latin typeface="Calibri" panose="020F0502020204030204"/>
                  <a:ea typeface="等线" panose="02010600030101010101" pitchFamily="2" charset="-122"/>
                </a:endParaRPr>
              </a:p>
            </p:txBody>
          </p:sp>
          <p:sp>
            <p:nvSpPr>
              <p:cNvPr id="28717" name="Freeform 85"/>
              <p:cNvSpPr>
                <a:spLocks/>
              </p:cNvSpPr>
              <p:nvPr/>
            </p:nvSpPr>
            <p:spPr bwMode="auto">
              <a:xfrm>
                <a:off x="3000376" y="2701925"/>
                <a:ext cx="1381125" cy="915988"/>
              </a:xfrm>
              <a:custGeom>
                <a:avLst/>
                <a:gdLst>
                  <a:gd name="T0" fmla="*/ 2147483647 w 870"/>
                  <a:gd name="T1" fmla="*/ 2147483647 h 577"/>
                  <a:gd name="T2" fmla="*/ 2147483647 w 870"/>
                  <a:gd name="T3" fmla="*/ 2147483647 h 577"/>
                  <a:gd name="T4" fmla="*/ 0 w 870"/>
                  <a:gd name="T5" fmla="*/ 2147483647 h 577"/>
                  <a:gd name="T6" fmla="*/ 2147483647 w 870"/>
                  <a:gd name="T7" fmla="*/ 0 h 577"/>
                  <a:gd name="T8" fmla="*/ 2147483647 w 870"/>
                  <a:gd name="T9" fmla="*/ 2147483647 h 57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70" h="577">
                    <a:moveTo>
                      <a:pt x="870" y="577"/>
                    </a:moveTo>
                    <a:lnTo>
                      <a:pt x="150" y="577"/>
                    </a:lnTo>
                    <a:lnTo>
                      <a:pt x="0" y="316"/>
                    </a:lnTo>
                    <a:lnTo>
                      <a:pt x="548" y="0"/>
                    </a:lnTo>
                    <a:lnTo>
                      <a:pt x="870" y="577"/>
                    </a:lnTo>
                    <a:close/>
                  </a:path>
                </a:pathLst>
              </a:custGeom>
              <a:solidFill>
                <a:srgbClr val="473F3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09585"/>
                <a:endParaRPr lang="zh-CN" altLang="en-US">
                  <a:solidFill>
                    <a:prstClr val="black"/>
                  </a:solidFill>
                  <a:latin typeface="Calibri" panose="020F0502020204030204"/>
                  <a:ea typeface="等线" panose="02010600030101010101" pitchFamily="2" charset="-122"/>
                </a:endParaRPr>
              </a:p>
            </p:txBody>
          </p:sp>
          <p:sp>
            <p:nvSpPr>
              <p:cNvPr id="28718" name="Freeform 86"/>
              <p:cNvSpPr>
                <a:spLocks/>
              </p:cNvSpPr>
              <p:nvPr/>
            </p:nvSpPr>
            <p:spPr bwMode="auto">
              <a:xfrm>
                <a:off x="3657601" y="2701925"/>
                <a:ext cx="723900" cy="915988"/>
              </a:xfrm>
              <a:custGeom>
                <a:avLst/>
                <a:gdLst>
                  <a:gd name="T0" fmla="*/ 2147483647 w 456"/>
                  <a:gd name="T1" fmla="*/ 2147483647 h 577"/>
                  <a:gd name="T2" fmla="*/ 0 w 456"/>
                  <a:gd name="T3" fmla="*/ 2147483647 h 577"/>
                  <a:gd name="T4" fmla="*/ 0 w 456"/>
                  <a:gd name="T5" fmla="*/ 2147483647 h 577"/>
                  <a:gd name="T6" fmla="*/ 2147483647 w 456"/>
                  <a:gd name="T7" fmla="*/ 0 h 577"/>
                  <a:gd name="T8" fmla="*/ 2147483647 w 456"/>
                  <a:gd name="T9" fmla="*/ 2147483647 h 57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56" h="577">
                    <a:moveTo>
                      <a:pt x="456" y="577"/>
                    </a:moveTo>
                    <a:lnTo>
                      <a:pt x="0" y="577"/>
                    </a:lnTo>
                    <a:lnTo>
                      <a:pt x="0" y="74"/>
                    </a:lnTo>
                    <a:lnTo>
                      <a:pt x="134" y="0"/>
                    </a:lnTo>
                    <a:lnTo>
                      <a:pt x="456" y="577"/>
                    </a:lnTo>
                    <a:close/>
                  </a:path>
                </a:pathLst>
              </a:custGeom>
              <a:solidFill>
                <a:srgbClr val="352F2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09585"/>
                <a:endParaRPr lang="zh-CN" altLang="en-US">
                  <a:solidFill>
                    <a:prstClr val="black"/>
                  </a:solidFill>
                  <a:latin typeface="Calibri" panose="020F0502020204030204"/>
                  <a:ea typeface="等线" panose="02010600030101010101" pitchFamily="2" charset="-122"/>
                </a:endParaRPr>
              </a:p>
            </p:txBody>
          </p:sp>
          <p:sp>
            <p:nvSpPr>
              <p:cNvPr id="28719" name="Freeform 87"/>
              <p:cNvSpPr>
                <a:spLocks/>
              </p:cNvSpPr>
              <p:nvPr/>
            </p:nvSpPr>
            <p:spPr bwMode="auto">
              <a:xfrm>
                <a:off x="3549651" y="2616200"/>
                <a:ext cx="173038" cy="169863"/>
              </a:xfrm>
              <a:custGeom>
                <a:avLst/>
                <a:gdLst>
                  <a:gd name="T0" fmla="*/ 2147483647 w 66"/>
                  <a:gd name="T1" fmla="*/ 2147483647 h 65"/>
                  <a:gd name="T2" fmla="*/ 2147483647 w 66"/>
                  <a:gd name="T3" fmla="*/ 2147483647 h 65"/>
                  <a:gd name="T4" fmla="*/ 2147483647 w 66"/>
                  <a:gd name="T5" fmla="*/ 2147483647 h 65"/>
                  <a:gd name="T6" fmla="*/ 2147483647 w 66"/>
                  <a:gd name="T7" fmla="*/ 2147483647 h 65"/>
                  <a:gd name="T8" fmla="*/ 2147483647 w 66"/>
                  <a:gd name="T9" fmla="*/ 2147483647 h 6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6" h="65">
                    <a:moveTo>
                      <a:pt x="58" y="18"/>
                    </a:moveTo>
                    <a:cubicBezTo>
                      <a:pt x="66" y="32"/>
                      <a:pt x="61" y="49"/>
                      <a:pt x="47" y="57"/>
                    </a:cubicBezTo>
                    <a:cubicBezTo>
                      <a:pt x="34" y="65"/>
                      <a:pt x="16" y="61"/>
                      <a:pt x="8" y="47"/>
                    </a:cubicBezTo>
                    <a:cubicBezTo>
                      <a:pt x="0" y="33"/>
                      <a:pt x="5" y="16"/>
                      <a:pt x="19" y="8"/>
                    </a:cubicBezTo>
                    <a:cubicBezTo>
                      <a:pt x="32" y="0"/>
                      <a:pt x="50" y="4"/>
                      <a:pt x="58" y="18"/>
                    </a:cubicBezTo>
                    <a:close/>
                  </a:path>
                </a:pathLst>
              </a:custGeom>
              <a:solidFill>
                <a:srgbClr val="F9E59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09585"/>
                <a:endParaRPr lang="zh-CN" altLang="en-US">
                  <a:solidFill>
                    <a:prstClr val="black"/>
                  </a:solidFill>
                  <a:latin typeface="Calibri" panose="020F0502020204030204"/>
                  <a:ea typeface="等线" panose="02010600030101010101" pitchFamily="2" charset="-122"/>
                </a:endParaRPr>
              </a:p>
            </p:txBody>
          </p:sp>
          <p:sp>
            <p:nvSpPr>
              <p:cNvPr id="28720" name="Freeform 88"/>
              <p:cNvSpPr>
                <a:spLocks/>
              </p:cNvSpPr>
              <p:nvPr/>
            </p:nvSpPr>
            <p:spPr bwMode="auto">
              <a:xfrm>
                <a:off x="0" y="1663700"/>
                <a:ext cx="592138" cy="354013"/>
              </a:xfrm>
              <a:custGeom>
                <a:avLst/>
                <a:gdLst>
                  <a:gd name="T0" fmla="*/ 2147483647 w 226"/>
                  <a:gd name="T1" fmla="*/ 2147483647 h 135"/>
                  <a:gd name="T2" fmla="*/ 2147483647 w 226"/>
                  <a:gd name="T3" fmla="*/ 2147483647 h 135"/>
                  <a:gd name="T4" fmla="*/ 2147483647 w 226"/>
                  <a:gd name="T5" fmla="*/ 2147483647 h 135"/>
                  <a:gd name="T6" fmla="*/ 2147483647 w 226"/>
                  <a:gd name="T7" fmla="*/ 2147483647 h 135"/>
                  <a:gd name="T8" fmla="*/ 2147483647 w 226"/>
                  <a:gd name="T9" fmla="*/ 2147483647 h 135"/>
                  <a:gd name="T10" fmla="*/ 2147483647 w 226"/>
                  <a:gd name="T11" fmla="*/ 2147483647 h 135"/>
                  <a:gd name="T12" fmla="*/ 2147483647 w 226"/>
                  <a:gd name="T13" fmla="*/ 2147483647 h 135"/>
                  <a:gd name="T14" fmla="*/ 2147483647 w 226"/>
                  <a:gd name="T15" fmla="*/ 2147483647 h 135"/>
                  <a:gd name="T16" fmla="*/ 2147483647 w 226"/>
                  <a:gd name="T17" fmla="*/ 2147483647 h 13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26" h="135">
                    <a:moveTo>
                      <a:pt x="8" y="100"/>
                    </a:moveTo>
                    <a:cubicBezTo>
                      <a:pt x="13" y="122"/>
                      <a:pt x="34" y="135"/>
                      <a:pt x="56" y="130"/>
                    </a:cubicBezTo>
                    <a:cubicBezTo>
                      <a:pt x="191" y="99"/>
                      <a:pt x="191" y="99"/>
                      <a:pt x="191" y="99"/>
                    </a:cubicBezTo>
                    <a:cubicBezTo>
                      <a:pt x="212" y="94"/>
                      <a:pt x="226" y="73"/>
                      <a:pt x="221" y="51"/>
                    </a:cubicBezTo>
                    <a:cubicBezTo>
                      <a:pt x="217" y="35"/>
                      <a:pt x="217" y="35"/>
                      <a:pt x="217" y="35"/>
                    </a:cubicBezTo>
                    <a:cubicBezTo>
                      <a:pt x="212" y="14"/>
                      <a:pt x="191" y="0"/>
                      <a:pt x="169" y="5"/>
                    </a:cubicBezTo>
                    <a:cubicBezTo>
                      <a:pt x="34" y="36"/>
                      <a:pt x="34" y="36"/>
                      <a:pt x="34" y="36"/>
                    </a:cubicBezTo>
                    <a:cubicBezTo>
                      <a:pt x="13" y="41"/>
                      <a:pt x="0" y="63"/>
                      <a:pt x="4" y="84"/>
                    </a:cubicBezTo>
                    <a:lnTo>
                      <a:pt x="8" y="100"/>
                    </a:lnTo>
                    <a:close/>
                  </a:path>
                </a:pathLst>
              </a:custGeom>
              <a:solidFill>
                <a:srgbClr val="FADAB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09585"/>
                <a:endParaRPr lang="zh-CN" altLang="en-US">
                  <a:solidFill>
                    <a:prstClr val="black"/>
                  </a:solidFill>
                  <a:latin typeface="Calibri" panose="020F0502020204030204"/>
                  <a:ea typeface="等线" panose="02010600030101010101" pitchFamily="2" charset="-122"/>
                </a:endParaRPr>
              </a:p>
            </p:txBody>
          </p:sp>
          <p:sp>
            <p:nvSpPr>
              <p:cNvPr id="28721" name="Freeform 89"/>
              <p:cNvSpPr>
                <a:spLocks/>
              </p:cNvSpPr>
              <p:nvPr/>
            </p:nvSpPr>
            <p:spPr bwMode="auto">
              <a:xfrm>
                <a:off x="330201" y="1697038"/>
                <a:ext cx="217488" cy="220663"/>
              </a:xfrm>
              <a:custGeom>
                <a:avLst/>
                <a:gdLst>
                  <a:gd name="T0" fmla="*/ 2147483647 w 83"/>
                  <a:gd name="T1" fmla="*/ 2147483647 h 84"/>
                  <a:gd name="T2" fmla="*/ 2147483647 w 83"/>
                  <a:gd name="T3" fmla="*/ 2147483647 h 84"/>
                  <a:gd name="T4" fmla="*/ 2147483647 w 83"/>
                  <a:gd name="T5" fmla="*/ 2147483647 h 84"/>
                  <a:gd name="T6" fmla="*/ 2147483647 w 83"/>
                  <a:gd name="T7" fmla="*/ 2147483647 h 84"/>
                  <a:gd name="T8" fmla="*/ 2147483647 w 83"/>
                  <a:gd name="T9" fmla="*/ 2147483647 h 84"/>
                  <a:gd name="T10" fmla="*/ 2147483647 w 83"/>
                  <a:gd name="T11" fmla="*/ 2147483647 h 84"/>
                  <a:gd name="T12" fmla="*/ 2147483647 w 83"/>
                  <a:gd name="T13" fmla="*/ 2147483647 h 84"/>
                  <a:gd name="T14" fmla="*/ 2147483647 w 83"/>
                  <a:gd name="T15" fmla="*/ 2147483647 h 84"/>
                  <a:gd name="T16" fmla="*/ 2147483647 w 83"/>
                  <a:gd name="T17" fmla="*/ 2147483647 h 8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83" h="84">
                    <a:moveTo>
                      <a:pt x="7" y="57"/>
                    </a:moveTo>
                    <a:cubicBezTo>
                      <a:pt x="11" y="73"/>
                      <a:pt x="27" y="84"/>
                      <a:pt x="44" y="80"/>
                    </a:cubicBezTo>
                    <a:cubicBezTo>
                      <a:pt x="55" y="77"/>
                      <a:pt x="55" y="77"/>
                      <a:pt x="55" y="77"/>
                    </a:cubicBezTo>
                    <a:cubicBezTo>
                      <a:pt x="72" y="73"/>
                      <a:pt x="83" y="57"/>
                      <a:pt x="79" y="40"/>
                    </a:cubicBezTo>
                    <a:cubicBezTo>
                      <a:pt x="76" y="27"/>
                      <a:pt x="76" y="27"/>
                      <a:pt x="76" y="27"/>
                    </a:cubicBezTo>
                    <a:cubicBezTo>
                      <a:pt x="72" y="11"/>
                      <a:pt x="55" y="0"/>
                      <a:pt x="39" y="4"/>
                    </a:cubicBezTo>
                    <a:cubicBezTo>
                      <a:pt x="27" y="7"/>
                      <a:pt x="27" y="7"/>
                      <a:pt x="27" y="7"/>
                    </a:cubicBezTo>
                    <a:cubicBezTo>
                      <a:pt x="10" y="11"/>
                      <a:pt x="0" y="27"/>
                      <a:pt x="4" y="44"/>
                    </a:cubicBezTo>
                    <a:lnTo>
                      <a:pt x="7" y="57"/>
                    </a:lnTo>
                    <a:close/>
                  </a:path>
                </a:pathLst>
              </a:custGeom>
              <a:solidFill>
                <a:srgbClr val="F0EEE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09585"/>
                <a:endParaRPr lang="zh-CN" altLang="en-US">
                  <a:solidFill>
                    <a:prstClr val="black"/>
                  </a:solidFill>
                  <a:latin typeface="Calibri" panose="020F0502020204030204"/>
                  <a:ea typeface="等线" panose="02010600030101010101" pitchFamily="2" charset="-122"/>
                </a:endParaRPr>
              </a:p>
            </p:txBody>
          </p:sp>
        </p:grpSp>
        <p:grpSp>
          <p:nvGrpSpPr>
            <p:cNvPr id="28683" name="组合 33"/>
            <p:cNvGrpSpPr>
              <a:grpSpLocks/>
            </p:cNvGrpSpPr>
            <p:nvPr/>
          </p:nvGrpSpPr>
          <p:grpSpPr bwMode="auto">
            <a:xfrm>
              <a:off x="2063154" y="659842"/>
              <a:ext cx="773981" cy="773981"/>
              <a:chOff x="0" y="0"/>
              <a:chExt cx="773981" cy="773981"/>
            </a:xfrm>
          </p:grpSpPr>
          <p:sp>
            <p:nvSpPr>
              <p:cNvPr id="28687" name="椭圆 41"/>
              <p:cNvSpPr>
                <a:spLocks noChangeArrowheads="1"/>
              </p:cNvSpPr>
              <p:nvPr/>
            </p:nvSpPr>
            <p:spPr bwMode="auto">
              <a:xfrm>
                <a:off x="0" y="0"/>
                <a:ext cx="773981" cy="773981"/>
              </a:xfrm>
              <a:prstGeom prst="ellipse">
                <a:avLst/>
              </a:pr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defTabSz="609585"/>
                <a:endParaRPr lang="zh-CN" altLang="en-US">
                  <a:solidFill>
                    <a:srgbClr val="FFFFFF"/>
                  </a:solidFill>
                  <a:latin typeface="Calibri" panose="020F0502020204030204"/>
                  <a:ea typeface="微软雅黑" pitchFamily="34" charset="-122"/>
                </a:endParaRPr>
              </a:p>
            </p:txBody>
          </p:sp>
          <p:pic>
            <p:nvPicPr>
              <p:cNvPr id="28688" name="组合 42"/>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7308" y="195814"/>
                <a:ext cx="414110" cy="4094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8684" name="组合 36"/>
            <p:cNvGrpSpPr>
              <a:grpSpLocks/>
            </p:cNvGrpSpPr>
            <p:nvPr/>
          </p:nvGrpSpPr>
          <p:grpSpPr bwMode="auto">
            <a:xfrm>
              <a:off x="1012182" y="1187100"/>
              <a:ext cx="773981" cy="773981"/>
              <a:chOff x="0" y="0"/>
              <a:chExt cx="773981" cy="773981"/>
            </a:xfrm>
          </p:grpSpPr>
          <p:sp>
            <p:nvSpPr>
              <p:cNvPr id="28685" name="椭圆 39"/>
              <p:cNvSpPr>
                <a:spLocks noChangeArrowheads="1"/>
              </p:cNvSpPr>
              <p:nvPr/>
            </p:nvSpPr>
            <p:spPr bwMode="auto">
              <a:xfrm>
                <a:off x="0" y="0"/>
                <a:ext cx="773981" cy="773981"/>
              </a:xfrm>
              <a:prstGeom prst="ellipse">
                <a:avLst/>
              </a:prstGeom>
              <a:solidFill>
                <a:srgbClr val="C2000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defTabSz="609585"/>
                <a:endParaRPr lang="zh-CN" altLang="en-US">
                  <a:solidFill>
                    <a:srgbClr val="FFFFFF"/>
                  </a:solidFill>
                  <a:latin typeface="Calibri" panose="020F0502020204030204"/>
                  <a:ea typeface="微软雅黑" pitchFamily="34" charset="-122"/>
                </a:endParaRPr>
              </a:p>
            </p:txBody>
          </p:sp>
          <p:sp>
            <p:nvSpPr>
              <p:cNvPr id="28686" name="Freeform 363"/>
              <p:cNvSpPr>
                <a:spLocks/>
              </p:cNvSpPr>
              <p:nvPr/>
            </p:nvSpPr>
            <p:spPr bwMode="auto">
              <a:xfrm rot="-1586594">
                <a:off x="170193" y="225670"/>
                <a:ext cx="433592" cy="312712"/>
              </a:xfrm>
              <a:custGeom>
                <a:avLst/>
                <a:gdLst>
                  <a:gd name="T0" fmla="*/ 2147483647 w 291"/>
                  <a:gd name="T1" fmla="*/ 2147483647 h 210"/>
                  <a:gd name="T2" fmla="*/ 2147483647 w 291"/>
                  <a:gd name="T3" fmla="*/ 2147483647 h 210"/>
                  <a:gd name="T4" fmla="*/ 2147483647 w 291"/>
                  <a:gd name="T5" fmla="*/ 0 h 210"/>
                  <a:gd name="T6" fmla="*/ 2147483647 w 291"/>
                  <a:gd name="T7" fmla="*/ 2147483647 h 210"/>
                  <a:gd name="T8" fmla="*/ 2147483647 w 291"/>
                  <a:gd name="T9" fmla="*/ 2147483647 h 210"/>
                  <a:gd name="T10" fmla="*/ 2147483647 w 291"/>
                  <a:gd name="T11" fmla="*/ 2147483647 h 210"/>
                  <a:gd name="T12" fmla="*/ 2147483647 w 291"/>
                  <a:gd name="T13" fmla="*/ 2147483647 h 210"/>
                  <a:gd name="T14" fmla="*/ 2147483647 w 291"/>
                  <a:gd name="T15" fmla="*/ 2147483647 h 210"/>
                  <a:gd name="T16" fmla="*/ 2147483647 w 291"/>
                  <a:gd name="T17" fmla="*/ 2147483647 h 210"/>
                  <a:gd name="T18" fmla="*/ 2147483647 w 291"/>
                  <a:gd name="T19" fmla="*/ 2147483647 h 210"/>
                  <a:gd name="T20" fmla="*/ 2147483647 w 291"/>
                  <a:gd name="T21" fmla="*/ 2147483647 h 210"/>
                  <a:gd name="T22" fmla="*/ 2147483647 w 291"/>
                  <a:gd name="T23" fmla="*/ 2147483647 h 210"/>
                  <a:gd name="T24" fmla="*/ 2147483647 w 291"/>
                  <a:gd name="T25" fmla="*/ 2147483647 h 210"/>
                  <a:gd name="T26" fmla="*/ 2147483647 w 291"/>
                  <a:gd name="T27" fmla="*/ 2147483647 h 210"/>
                  <a:gd name="T28" fmla="*/ 2147483647 w 291"/>
                  <a:gd name="T29" fmla="*/ 2147483647 h 210"/>
                  <a:gd name="T30" fmla="*/ 2147483647 w 291"/>
                  <a:gd name="T31" fmla="*/ 2147483647 h 210"/>
                  <a:gd name="T32" fmla="*/ 2147483647 w 291"/>
                  <a:gd name="T33" fmla="*/ 2147483647 h 210"/>
                  <a:gd name="T34" fmla="*/ 2147483647 w 291"/>
                  <a:gd name="T35" fmla="*/ 2147483647 h 210"/>
                  <a:gd name="T36" fmla="*/ 2147483647 w 291"/>
                  <a:gd name="T37" fmla="*/ 2147483647 h 210"/>
                  <a:gd name="T38" fmla="*/ 2147483647 w 291"/>
                  <a:gd name="T39" fmla="*/ 2147483647 h 210"/>
                  <a:gd name="T40" fmla="*/ 2147483647 w 291"/>
                  <a:gd name="T41" fmla="*/ 2147483647 h 210"/>
                  <a:gd name="T42" fmla="*/ 2147483647 w 291"/>
                  <a:gd name="T43" fmla="*/ 2147483647 h 210"/>
                  <a:gd name="T44" fmla="*/ 2147483647 w 291"/>
                  <a:gd name="T45" fmla="*/ 2147483647 h 210"/>
                  <a:gd name="T46" fmla="*/ 2147483647 w 291"/>
                  <a:gd name="T47" fmla="*/ 2147483647 h 210"/>
                  <a:gd name="T48" fmla="*/ 2147483647 w 291"/>
                  <a:gd name="T49" fmla="*/ 2147483647 h 210"/>
                  <a:gd name="T50" fmla="*/ 2147483647 w 291"/>
                  <a:gd name="T51" fmla="*/ 2147483647 h 210"/>
                  <a:gd name="T52" fmla="*/ 2147483647 w 291"/>
                  <a:gd name="T53" fmla="*/ 2147483647 h 210"/>
                  <a:gd name="T54" fmla="*/ 2147483647 w 291"/>
                  <a:gd name="T55" fmla="*/ 2147483647 h 210"/>
                  <a:gd name="T56" fmla="*/ 2147483647 w 291"/>
                  <a:gd name="T57" fmla="*/ 2147483647 h 210"/>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291" h="210">
                    <a:moveTo>
                      <a:pt x="287" y="75"/>
                    </a:moveTo>
                    <a:cubicBezTo>
                      <a:pt x="275" y="61"/>
                      <a:pt x="230" y="24"/>
                      <a:pt x="230" y="24"/>
                    </a:cubicBezTo>
                    <a:cubicBezTo>
                      <a:pt x="223" y="0"/>
                      <a:pt x="223" y="0"/>
                      <a:pt x="223" y="0"/>
                    </a:cubicBezTo>
                    <a:cubicBezTo>
                      <a:pt x="173" y="63"/>
                      <a:pt x="173" y="63"/>
                      <a:pt x="173" y="63"/>
                    </a:cubicBezTo>
                    <a:cubicBezTo>
                      <a:pt x="35" y="63"/>
                      <a:pt x="35" y="63"/>
                      <a:pt x="35" y="63"/>
                    </a:cubicBezTo>
                    <a:cubicBezTo>
                      <a:pt x="35" y="63"/>
                      <a:pt x="34" y="63"/>
                      <a:pt x="34" y="63"/>
                    </a:cubicBezTo>
                    <a:cubicBezTo>
                      <a:pt x="33" y="63"/>
                      <a:pt x="33" y="63"/>
                      <a:pt x="33" y="63"/>
                    </a:cubicBezTo>
                    <a:cubicBezTo>
                      <a:pt x="33" y="63"/>
                      <a:pt x="33" y="63"/>
                      <a:pt x="33" y="63"/>
                    </a:cubicBezTo>
                    <a:cubicBezTo>
                      <a:pt x="30" y="64"/>
                      <a:pt x="28" y="65"/>
                      <a:pt x="26" y="68"/>
                    </a:cubicBezTo>
                    <a:cubicBezTo>
                      <a:pt x="3" y="104"/>
                      <a:pt x="3" y="104"/>
                      <a:pt x="3" y="104"/>
                    </a:cubicBezTo>
                    <a:cubicBezTo>
                      <a:pt x="0" y="109"/>
                      <a:pt x="2" y="115"/>
                      <a:pt x="6" y="118"/>
                    </a:cubicBezTo>
                    <a:cubicBezTo>
                      <a:pt x="8" y="119"/>
                      <a:pt x="10" y="119"/>
                      <a:pt x="11" y="119"/>
                    </a:cubicBezTo>
                    <a:cubicBezTo>
                      <a:pt x="15" y="119"/>
                      <a:pt x="18" y="118"/>
                      <a:pt x="20" y="115"/>
                    </a:cubicBezTo>
                    <a:cubicBezTo>
                      <a:pt x="33" y="94"/>
                      <a:pt x="33" y="94"/>
                      <a:pt x="33" y="94"/>
                    </a:cubicBezTo>
                    <a:cubicBezTo>
                      <a:pt x="33" y="132"/>
                      <a:pt x="33" y="132"/>
                      <a:pt x="33" y="132"/>
                    </a:cubicBezTo>
                    <a:cubicBezTo>
                      <a:pt x="33" y="132"/>
                      <a:pt x="33" y="132"/>
                      <a:pt x="33" y="132"/>
                    </a:cubicBezTo>
                    <a:cubicBezTo>
                      <a:pt x="33" y="198"/>
                      <a:pt x="33" y="198"/>
                      <a:pt x="33" y="198"/>
                    </a:cubicBezTo>
                    <a:cubicBezTo>
                      <a:pt x="33" y="205"/>
                      <a:pt x="38" y="210"/>
                      <a:pt x="45" y="210"/>
                    </a:cubicBezTo>
                    <a:cubicBezTo>
                      <a:pt x="51" y="210"/>
                      <a:pt x="57" y="205"/>
                      <a:pt x="57" y="198"/>
                    </a:cubicBezTo>
                    <a:cubicBezTo>
                      <a:pt x="57" y="134"/>
                      <a:pt x="57" y="134"/>
                      <a:pt x="57" y="134"/>
                    </a:cubicBezTo>
                    <a:cubicBezTo>
                      <a:pt x="192" y="146"/>
                      <a:pt x="192" y="146"/>
                      <a:pt x="192" y="146"/>
                    </a:cubicBezTo>
                    <a:cubicBezTo>
                      <a:pt x="192" y="198"/>
                      <a:pt x="192" y="198"/>
                      <a:pt x="192" y="198"/>
                    </a:cubicBezTo>
                    <a:cubicBezTo>
                      <a:pt x="192" y="205"/>
                      <a:pt x="197" y="210"/>
                      <a:pt x="204" y="210"/>
                    </a:cubicBezTo>
                    <a:cubicBezTo>
                      <a:pt x="210" y="210"/>
                      <a:pt x="216" y="205"/>
                      <a:pt x="216" y="198"/>
                    </a:cubicBezTo>
                    <a:cubicBezTo>
                      <a:pt x="216" y="148"/>
                      <a:pt x="216" y="148"/>
                      <a:pt x="216" y="148"/>
                    </a:cubicBezTo>
                    <a:cubicBezTo>
                      <a:pt x="216" y="125"/>
                      <a:pt x="216" y="125"/>
                      <a:pt x="216" y="125"/>
                    </a:cubicBezTo>
                    <a:cubicBezTo>
                      <a:pt x="216" y="90"/>
                      <a:pt x="216" y="90"/>
                      <a:pt x="216" y="90"/>
                    </a:cubicBezTo>
                    <a:cubicBezTo>
                      <a:pt x="288" y="85"/>
                      <a:pt x="288" y="85"/>
                      <a:pt x="288" y="85"/>
                    </a:cubicBezTo>
                    <a:cubicBezTo>
                      <a:pt x="288" y="83"/>
                      <a:pt x="291" y="80"/>
                      <a:pt x="287" y="75"/>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09585"/>
                <a:endParaRPr lang="zh-CN" altLang="en-US">
                  <a:solidFill>
                    <a:prstClr val="black"/>
                  </a:solidFill>
                  <a:latin typeface="Calibri" panose="020F0502020204030204"/>
                  <a:ea typeface="等线" panose="02010600030101010101" pitchFamily="2" charset="-122"/>
                </a:endParaRPr>
              </a:p>
            </p:txBody>
          </p:sp>
        </p:grpSp>
      </p:grpSp>
      <p:sp>
        <p:nvSpPr>
          <p:cNvPr id="28676" name="椭圆 87"/>
          <p:cNvSpPr>
            <a:spLocks noChangeArrowheads="1"/>
          </p:cNvSpPr>
          <p:nvPr/>
        </p:nvSpPr>
        <p:spPr bwMode="auto">
          <a:xfrm>
            <a:off x="2952751" y="3117851"/>
            <a:ext cx="812800" cy="812800"/>
          </a:xfrm>
          <a:prstGeom prst="ellipse">
            <a:avLst/>
          </a:pr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defTabSz="609585"/>
            <a:endParaRPr lang="zh-CN" altLang="en-US">
              <a:solidFill>
                <a:srgbClr val="FFFFFF"/>
              </a:solidFill>
              <a:latin typeface="Calibri" panose="020F0502020204030204"/>
              <a:ea typeface="微软雅黑" pitchFamily="34" charset="-122"/>
            </a:endParaRPr>
          </a:p>
        </p:txBody>
      </p:sp>
      <p:sp>
        <p:nvSpPr>
          <p:cNvPr id="28677" name="Freeform 208"/>
          <p:cNvSpPr>
            <a:spLocks noEditPoints="1"/>
          </p:cNvSpPr>
          <p:nvPr/>
        </p:nvSpPr>
        <p:spPr bwMode="auto">
          <a:xfrm>
            <a:off x="3187700" y="3317875"/>
            <a:ext cx="338139" cy="388939"/>
          </a:xfrm>
          <a:custGeom>
            <a:avLst/>
            <a:gdLst>
              <a:gd name="T0" fmla="*/ 2147483647 w 252"/>
              <a:gd name="T1" fmla="*/ 2147483647 h 288"/>
              <a:gd name="T2" fmla="*/ 2147483647 w 252"/>
              <a:gd name="T3" fmla="*/ 2147483647 h 288"/>
              <a:gd name="T4" fmla="*/ 2147483647 w 252"/>
              <a:gd name="T5" fmla="*/ 2147483647 h 288"/>
              <a:gd name="T6" fmla="*/ 2147483647 w 252"/>
              <a:gd name="T7" fmla="*/ 2147483647 h 288"/>
              <a:gd name="T8" fmla="*/ 2147483647 w 252"/>
              <a:gd name="T9" fmla="*/ 2147483647 h 288"/>
              <a:gd name="T10" fmla="*/ 2147483647 w 252"/>
              <a:gd name="T11" fmla="*/ 0 h 288"/>
              <a:gd name="T12" fmla="*/ 2147483647 w 252"/>
              <a:gd name="T13" fmla="*/ 2147483647 h 288"/>
              <a:gd name="T14" fmla="*/ 2147483647 w 252"/>
              <a:gd name="T15" fmla="*/ 2147483647 h 288"/>
              <a:gd name="T16" fmla="*/ 2147483647 w 252"/>
              <a:gd name="T17" fmla="*/ 2147483647 h 288"/>
              <a:gd name="T18" fmla="*/ 2147483647 w 252"/>
              <a:gd name="T19" fmla="*/ 2147483647 h 288"/>
              <a:gd name="T20" fmla="*/ 2147483647 w 252"/>
              <a:gd name="T21" fmla="*/ 2147483647 h 288"/>
              <a:gd name="T22" fmla="*/ 0 w 252"/>
              <a:gd name="T23" fmla="*/ 2147483647 h 288"/>
              <a:gd name="T24" fmla="*/ 2147483647 w 252"/>
              <a:gd name="T25" fmla="*/ 2147483647 h 288"/>
              <a:gd name="T26" fmla="*/ 2147483647 w 252"/>
              <a:gd name="T27" fmla="*/ 2147483647 h 288"/>
              <a:gd name="T28" fmla="*/ 2147483647 w 252"/>
              <a:gd name="T29" fmla="*/ 2147483647 h 288"/>
              <a:gd name="T30" fmla="*/ 2147483647 w 252"/>
              <a:gd name="T31" fmla="*/ 2147483647 h 288"/>
              <a:gd name="T32" fmla="*/ 2147483647 w 252"/>
              <a:gd name="T33" fmla="*/ 2147483647 h 288"/>
              <a:gd name="T34" fmla="*/ 2147483647 w 252"/>
              <a:gd name="T35" fmla="*/ 2147483647 h 288"/>
              <a:gd name="T36" fmla="*/ 2147483647 w 252"/>
              <a:gd name="T37" fmla="*/ 2147483647 h 288"/>
              <a:gd name="T38" fmla="*/ 2147483647 w 252"/>
              <a:gd name="T39" fmla="*/ 2147483647 h 288"/>
              <a:gd name="T40" fmla="*/ 2147483647 w 252"/>
              <a:gd name="T41" fmla="*/ 2147483647 h 288"/>
              <a:gd name="T42" fmla="*/ 2147483647 w 252"/>
              <a:gd name="T43" fmla="*/ 2147483647 h 288"/>
              <a:gd name="T44" fmla="*/ 2147483647 w 252"/>
              <a:gd name="T45" fmla="*/ 2147483647 h 288"/>
              <a:gd name="T46" fmla="*/ 2147483647 w 252"/>
              <a:gd name="T47" fmla="*/ 2147483647 h 288"/>
              <a:gd name="T48" fmla="*/ 2147483647 w 252"/>
              <a:gd name="T49" fmla="*/ 2147483647 h 288"/>
              <a:gd name="T50" fmla="*/ 2147483647 w 252"/>
              <a:gd name="T51" fmla="*/ 2147483647 h 288"/>
              <a:gd name="T52" fmla="*/ 2147483647 w 252"/>
              <a:gd name="T53" fmla="*/ 2147483647 h 288"/>
              <a:gd name="T54" fmla="*/ 2147483647 w 252"/>
              <a:gd name="T55" fmla="*/ 2147483647 h 288"/>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252" h="288">
                <a:moveTo>
                  <a:pt x="217" y="204"/>
                </a:moveTo>
                <a:cubicBezTo>
                  <a:pt x="217" y="202"/>
                  <a:pt x="217" y="199"/>
                  <a:pt x="217" y="196"/>
                </a:cubicBezTo>
                <a:cubicBezTo>
                  <a:pt x="217" y="126"/>
                  <a:pt x="217" y="126"/>
                  <a:pt x="217" y="126"/>
                </a:cubicBezTo>
                <a:cubicBezTo>
                  <a:pt x="217" y="86"/>
                  <a:pt x="192" y="53"/>
                  <a:pt x="156" y="40"/>
                </a:cubicBezTo>
                <a:cubicBezTo>
                  <a:pt x="157" y="37"/>
                  <a:pt x="158" y="35"/>
                  <a:pt x="158" y="32"/>
                </a:cubicBezTo>
                <a:cubicBezTo>
                  <a:pt x="158" y="14"/>
                  <a:pt x="143" y="0"/>
                  <a:pt x="126" y="0"/>
                </a:cubicBezTo>
                <a:cubicBezTo>
                  <a:pt x="109" y="0"/>
                  <a:pt x="94" y="14"/>
                  <a:pt x="94" y="32"/>
                </a:cubicBezTo>
                <a:cubicBezTo>
                  <a:pt x="94" y="35"/>
                  <a:pt x="95" y="37"/>
                  <a:pt x="96" y="40"/>
                </a:cubicBezTo>
                <a:cubicBezTo>
                  <a:pt x="60" y="53"/>
                  <a:pt x="35" y="86"/>
                  <a:pt x="35" y="126"/>
                </a:cubicBezTo>
                <a:cubicBezTo>
                  <a:pt x="35" y="196"/>
                  <a:pt x="35" y="196"/>
                  <a:pt x="35" y="196"/>
                </a:cubicBezTo>
                <a:cubicBezTo>
                  <a:pt x="35" y="199"/>
                  <a:pt x="35" y="202"/>
                  <a:pt x="35" y="204"/>
                </a:cubicBezTo>
                <a:cubicBezTo>
                  <a:pt x="0" y="238"/>
                  <a:pt x="0" y="238"/>
                  <a:pt x="0" y="238"/>
                </a:cubicBezTo>
                <a:cubicBezTo>
                  <a:pt x="0" y="246"/>
                  <a:pt x="6" y="252"/>
                  <a:pt x="14" y="252"/>
                </a:cubicBezTo>
                <a:cubicBezTo>
                  <a:pt x="95" y="252"/>
                  <a:pt x="95" y="252"/>
                  <a:pt x="95" y="252"/>
                </a:cubicBezTo>
                <a:cubicBezTo>
                  <a:pt x="95" y="254"/>
                  <a:pt x="94" y="255"/>
                  <a:pt x="94" y="256"/>
                </a:cubicBezTo>
                <a:cubicBezTo>
                  <a:pt x="94" y="274"/>
                  <a:pt x="109" y="288"/>
                  <a:pt x="126" y="288"/>
                </a:cubicBezTo>
                <a:cubicBezTo>
                  <a:pt x="143" y="288"/>
                  <a:pt x="158" y="274"/>
                  <a:pt x="158" y="256"/>
                </a:cubicBezTo>
                <a:cubicBezTo>
                  <a:pt x="158" y="255"/>
                  <a:pt x="157" y="254"/>
                  <a:pt x="157" y="252"/>
                </a:cubicBezTo>
                <a:cubicBezTo>
                  <a:pt x="238" y="252"/>
                  <a:pt x="238" y="252"/>
                  <a:pt x="238" y="252"/>
                </a:cubicBezTo>
                <a:cubicBezTo>
                  <a:pt x="246" y="252"/>
                  <a:pt x="252" y="246"/>
                  <a:pt x="252" y="238"/>
                </a:cubicBezTo>
                <a:lnTo>
                  <a:pt x="217" y="204"/>
                </a:lnTo>
                <a:close/>
                <a:moveTo>
                  <a:pt x="108" y="32"/>
                </a:moveTo>
                <a:cubicBezTo>
                  <a:pt x="108" y="22"/>
                  <a:pt x="116" y="14"/>
                  <a:pt x="126" y="14"/>
                </a:cubicBezTo>
                <a:cubicBezTo>
                  <a:pt x="136" y="14"/>
                  <a:pt x="144" y="22"/>
                  <a:pt x="144" y="32"/>
                </a:cubicBezTo>
                <a:cubicBezTo>
                  <a:pt x="144" y="33"/>
                  <a:pt x="143" y="35"/>
                  <a:pt x="143" y="37"/>
                </a:cubicBezTo>
                <a:cubicBezTo>
                  <a:pt x="137" y="36"/>
                  <a:pt x="132" y="35"/>
                  <a:pt x="126" y="35"/>
                </a:cubicBezTo>
                <a:cubicBezTo>
                  <a:pt x="120" y="35"/>
                  <a:pt x="115" y="36"/>
                  <a:pt x="109" y="37"/>
                </a:cubicBezTo>
                <a:cubicBezTo>
                  <a:pt x="109" y="35"/>
                  <a:pt x="108" y="33"/>
                  <a:pt x="108" y="3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09585"/>
            <a:endParaRPr lang="zh-CN" altLang="en-US">
              <a:solidFill>
                <a:prstClr val="black"/>
              </a:solidFill>
              <a:latin typeface="Calibri" panose="020F0502020204030204"/>
              <a:ea typeface="等线" panose="02010600030101010101" pitchFamily="2" charset="-122"/>
            </a:endParaRPr>
          </a:p>
        </p:txBody>
      </p:sp>
      <p:sp>
        <p:nvSpPr>
          <p:cNvPr id="28678" name="椭圆 85"/>
          <p:cNvSpPr>
            <a:spLocks noChangeArrowheads="1"/>
          </p:cNvSpPr>
          <p:nvPr/>
        </p:nvSpPr>
        <p:spPr bwMode="auto">
          <a:xfrm>
            <a:off x="1816102" y="3102769"/>
            <a:ext cx="812800" cy="812800"/>
          </a:xfrm>
          <a:prstGeom prst="ellipse">
            <a:avLst/>
          </a:prstGeom>
          <a:solidFill>
            <a:srgbClr val="C2000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defTabSz="609585"/>
            <a:endParaRPr lang="zh-CN" altLang="en-US">
              <a:solidFill>
                <a:srgbClr val="FFFFFF"/>
              </a:solidFill>
              <a:latin typeface="Calibri" panose="020F0502020204030204"/>
              <a:ea typeface="微软雅黑" pitchFamily="34" charset="-122"/>
            </a:endParaRPr>
          </a:p>
        </p:txBody>
      </p:sp>
      <p:sp>
        <p:nvSpPr>
          <p:cNvPr id="28679" name="Freeform 251"/>
          <p:cNvSpPr>
            <a:spLocks noEditPoints="1"/>
          </p:cNvSpPr>
          <p:nvPr/>
        </p:nvSpPr>
        <p:spPr bwMode="auto">
          <a:xfrm>
            <a:off x="2019300" y="3376613"/>
            <a:ext cx="365125" cy="341312"/>
          </a:xfrm>
          <a:custGeom>
            <a:avLst/>
            <a:gdLst>
              <a:gd name="T0" fmla="*/ 2147483647 w 301"/>
              <a:gd name="T1" fmla="*/ 2147483647 h 282"/>
              <a:gd name="T2" fmla="*/ 2147483647 w 301"/>
              <a:gd name="T3" fmla="*/ 2147483647 h 282"/>
              <a:gd name="T4" fmla="*/ 2147483647 w 301"/>
              <a:gd name="T5" fmla="*/ 2147483647 h 282"/>
              <a:gd name="T6" fmla="*/ 2147483647 w 301"/>
              <a:gd name="T7" fmla="*/ 2147483647 h 282"/>
              <a:gd name="T8" fmla="*/ 2147483647 w 301"/>
              <a:gd name="T9" fmla="*/ 2147483647 h 282"/>
              <a:gd name="T10" fmla="*/ 2147483647 w 301"/>
              <a:gd name="T11" fmla="*/ 2147483647 h 282"/>
              <a:gd name="T12" fmla="*/ 2147483647 w 301"/>
              <a:gd name="T13" fmla="*/ 2147483647 h 282"/>
              <a:gd name="T14" fmla="*/ 2147483647 w 301"/>
              <a:gd name="T15" fmla="*/ 2147483647 h 282"/>
              <a:gd name="T16" fmla="*/ 2147483647 w 301"/>
              <a:gd name="T17" fmla="*/ 2147483647 h 282"/>
              <a:gd name="T18" fmla="*/ 2147483647 w 301"/>
              <a:gd name="T19" fmla="*/ 2147483647 h 282"/>
              <a:gd name="T20" fmla="*/ 2147483647 w 301"/>
              <a:gd name="T21" fmla="*/ 2147483647 h 282"/>
              <a:gd name="T22" fmla="*/ 2147483647 w 301"/>
              <a:gd name="T23" fmla="*/ 2147483647 h 282"/>
              <a:gd name="T24" fmla="*/ 2147483647 w 301"/>
              <a:gd name="T25" fmla="*/ 2147483647 h 282"/>
              <a:gd name="T26" fmla="*/ 2147483647 w 301"/>
              <a:gd name="T27" fmla="*/ 2147483647 h 282"/>
              <a:gd name="T28" fmla="*/ 2147483647 w 301"/>
              <a:gd name="T29" fmla="*/ 2147483647 h 282"/>
              <a:gd name="T30" fmla="*/ 2147483647 w 301"/>
              <a:gd name="T31" fmla="*/ 2147483647 h 282"/>
              <a:gd name="T32" fmla="*/ 2147483647 w 301"/>
              <a:gd name="T33" fmla="*/ 2147483647 h 282"/>
              <a:gd name="T34" fmla="*/ 2147483647 w 301"/>
              <a:gd name="T35" fmla="*/ 2147483647 h 282"/>
              <a:gd name="T36" fmla="*/ 2147483647 w 301"/>
              <a:gd name="T37" fmla="*/ 2147483647 h 28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301" h="282">
                <a:moveTo>
                  <a:pt x="266" y="192"/>
                </a:moveTo>
                <a:cubicBezTo>
                  <a:pt x="268" y="152"/>
                  <a:pt x="252" y="95"/>
                  <a:pt x="234" y="69"/>
                </a:cubicBezTo>
                <a:cubicBezTo>
                  <a:pt x="197" y="16"/>
                  <a:pt x="116" y="0"/>
                  <a:pt x="81" y="36"/>
                </a:cubicBezTo>
                <a:cubicBezTo>
                  <a:pt x="74" y="43"/>
                  <a:pt x="32" y="3"/>
                  <a:pt x="32" y="3"/>
                </a:cubicBezTo>
                <a:cubicBezTo>
                  <a:pt x="12" y="13"/>
                  <a:pt x="12" y="13"/>
                  <a:pt x="12" y="13"/>
                </a:cubicBezTo>
                <a:cubicBezTo>
                  <a:pt x="61" y="57"/>
                  <a:pt x="61" y="57"/>
                  <a:pt x="61" y="57"/>
                </a:cubicBezTo>
                <a:cubicBezTo>
                  <a:pt x="61" y="57"/>
                  <a:pt x="0" y="152"/>
                  <a:pt x="132" y="249"/>
                </a:cubicBezTo>
                <a:cubicBezTo>
                  <a:pt x="177" y="282"/>
                  <a:pt x="241" y="269"/>
                  <a:pt x="301" y="260"/>
                </a:cubicBezTo>
                <a:cubicBezTo>
                  <a:pt x="301" y="260"/>
                  <a:pt x="265" y="248"/>
                  <a:pt x="266" y="192"/>
                </a:cubicBezTo>
                <a:close/>
                <a:moveTo>
                  <a:pt x="242" y="232"/>
                </a:moveTo>
                <a:cubicBezTo>
                  <a:pt x="241" y="233"/>
                  <a:pt x="241" y="233"/>
                  <a:pt x="240" y="233"/>
                </a:cubicBezTo>
                <a:cubicBezTo>
                  <a:pt x="240" y="233"/>
                  <a:pt x="239" y="232"/>
                  <a:pt x="238" y="232"/>
                </a:cubicBezTo>
                <a:cubicBezTo>
                  <a:pt x="238" y="232"/>
                  <a:pt x="198" y="182"/>
                  <a:pt x="159" y="138"/>
                </a:cubicBezTo>
                <a:cubicBezTo>
                  <a:pt x="115" y="89"/>
                  <a:pt x="106" y="75"/>
                  <a:pt x="106" y="75"/>
                </a:cubicBezTo>
                <a:cubicBezTo>
                  <a:pt x="105" y="74"/>
                  <a:pt x="105" y="72"/>
                  <a:pt x="106" y="71"/>
                </a:cubicBezTo>
                <a:cubicBezTo>
                  <a:pt x="107" y="71"/>
                  <a:pt x="108" y="70"/>
                  <a:pt x="109" y="71"/>
                </a:cubicBezTo>
                <a:cubicBezTo>
                  <a:pt x="109" y="71"/>
                  <a:pt x="144" y="87"/>
                  <a:pt x="178" y="122"/>
                </a:cubicBezTo>
                <a:cubicBezTo>
                  <a:pt x="210" y="156"/>
                  <a:pt x="243" y="229"/>
                  <a:pt x="243" y="229"/>
                </a:cubicBezTo>
                <a:cubicBezTo>
                  <a:pt x="243" y="230"/>
                  <a:pt x="243" y="232"/>
                  <a:pt x="242" y="23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09585"/>
            <a:endParaRPr lang="zh-CN" altLang="en-US">
              <a:solidFill>
                <a:prstClr val="black"/>
              </a:solidFill>
              <a:latin typeface="Calibri" panose="020F0502020204030204"/>
              <a:ea typeface="等线" panose="02010600030101010101" pitchFamily="2" charset="-122"/>
            </a:endParaRPr>
          </a:p>
        </p:txBody>
      </p:sp>
      <p:sp>
        <p:nvSpPr>
          <p:cNvPr id="28680" name="椭圆 83"/>
          <p:cNvSpPr>
            <a:spLocks noChangeArrowheads="1"/>
          </p:cNvSpPr>
          <p:nvPr/>
        </p:nvSpPr>
        <p:spPr bwMode="auto">
          <a:xfrm>
            <a:off x="4089400" y="3117851"/>
            <a:ext cx="812800" cy="812800"/>
          </a:xfrm>
          <a:prstGeom prst="ellipse">
            <a:avLst/>
          </a:prstGeom>
          <a:solidFill>
            <a:srgbClr val="C2000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defTabSz="609585"/>
            <a:endParaRPr lang="zh-CN" altLang="en-US">
              <a:solidFill>
                <a:srgbClr val="FFFFFF"/>
              </a:solidFill>
              <a:latin typeface="Calibri" panose="020F0502020204030204"/>
              <a:ea typeface="微软雅黑" pitchFamily="34" charset="-122"/>
            </a:endParaRPr>
          </a:p>
        </p:txBody>
      </p:sp>
      <p:sp>
        <p:nvSpPr>
          <p:cNvPr id="28681" name="Freeform 367"/>
          <p:cNvSpPr>
            <a:spLocks noEditPoints="1"/>
          </p:cNvSpPr>
          <p:nvPr/>
        </p:nvSpPr>
        <p:spPr bwMode="auto">
          <a:xfrm>
            <a:off x="4337051" y="3317875"/>
            <a:ext cx="358775" cy="382588"/>
          </a:xfrm>
          <a:custGeom>
            <a:avLst/>
            <a:gdLst>
              <a:gd name="T0" fmla="*/ 2147483647 w 269"/>
              <a:gd name="T1" fmla="*/ 2147483647 h 288"/>
              <a:gd name="T2" fmla="*/ 2147483647 w 269"/>
              <a:gd name="T3" fmla="*/ 2147483647 h 288"/>
              <a:gd name="T4" fmla="*/ 2147483647 w 269"/>
              <a:gd name="T5" fmla="*/ 2147483647 h 288"/>
              <a:gd name="T6" fmla="*/ 2147483647 w 269"/>
              <a:gd name="T7" fmla="*/ 2147483647 h 288"/>
              <a:gd name="T8" fmla="*/ 2147483647 w 269"/>
              <a:gd name="T9" fmla="*/ 2147483647 h 288"/>
              <a:gd name="T10" fmla="*/ 2147483647 w 269"/>
              <a:gd name="T11" fmla="*/ 2147483647 h 288"/>
              <a:gd name="T12" fmla="*/ 2147483647 w 269"/>
              <a:gd name="T13" fmla="*/ 2147483647 h 288"/>
              <a:gd name="T14" fmla="*/ 2147483647 w 269"/>
              <a:gd name="T15" fmla="*/ 2147483647 h 288"/>
              <a:gd name="T16" fmla="*/ 2147483647 w 269"/>
              <a:gd name="T17" fmla="*/ 2147483647 h 288"/>
              <a:gd name="T18" fmla="*/ 2147483647 w 269"/>
              <a:gd name="T19" fmla="*/ 2147483647 h 288"/>
              <a:gd name="T20" fmla="*/ 2147483647 w 269"/>
              <a:gd name="T21" fmla="*/ 2147483647 h 288"/>
              <a:gd name="T22" fmla="*/ 2147483647 w 269"/>
              <a:gd name="T23" fmla="*/ 2147483647 h 288"/>
              <a:gd name="T24" fmla="*/ 2147483647 w 269"/>
              <a:gd name="T25" fmla="*/ 2147483647 h 288"/>
              <a:gd name="T26" fmla="*/ 2147483647 w 269"/>
              <a:gd name="T27" fmla="*/ 2147483647 h 288"/>
              <a:gd name="T28" fmla="*/ 2147483647 w 269"/>
              <a:gd name="T29" fmla="*/ 2147483647 h 288"/>
              <a:gd name="T30" fmla="*/ 2147483647 w 269"/>
              <a:gd name="T31" fmla="*/ 2147483647 h 288"/>
              <a:gd name="T32" fmla="*/ 2147483647 w 269"/>
              <a:gd name="T33" fmla="*/ 0 h 288"/>
              <a:gd name="T34" fmla="*/ 2147483647 w 269"/>
              <a:gd name="T35" fmla="*/ 2147483647 h 288"/>
              <a:gd name="T36" fmla="*/ 2147483647 w 269"/>
              <a:gd name="T37" fmla="*/ 2147483647 h 288"/>
              <a:gd name="T38" fmla="*/ 2147483647 w 269"/>
              <a:gd name="T39" fmla="*/ 2147483647 h 288"/>
              <a:gd name="T40" fmla="*/ 2147483647 w 269"/>
              <a:gd name="T41" fmla="*/ 2147483647 h 288"/>
              <a:gd name="T42" fmla="*/ 2147483647 w 269"/>
              <a:gd name="T43" fmla="*/ 2147483647 h 288"/>
              <a:gd name="T44" fmla="*/ 2147483647 w 269"/>
              <a:gd name="T45" fmla="*/ 2147483647 h 288"/>
              <a:gd name="T46" fmla="*/ 2147483647 w 269"/>
              <a:gd name="T47" fmla="*/ 2147483647 h 288"/>
              <a:gd name="T48" fmla="*/ 2147483647 w 269"/>
              <a:gd name="T49" fmla="*/ 2147483647 h 288"/>
              <a:gd name="T50" fmla="*/ 2147483647 w 269"/>
              <a:gd name="T51" fmla="*/ 2147483647 h 288"/>
              <a:gd name="T52" fmla="*/ 2147483647 w 269"/>
              <a:gd name="T53" fmla="*/ 2147483647 h 288"/>
              <a:gd name="T54" fmla="*/ 2147483647 w 269"/>
              <a:gd name="T55" fmla="*/ 2147483647 h 288"/>
              <a:gd name="T56" fmla="*/ 2147483647 w 269"/>
              <a:gd name="T57" fmla="*/ 2147483647 h 288"/>
              <a:gd name="T58" fmla="*/ 2147483647 w 269"/>
              <a:gd name="T59" fmla="*/ 2147483647 h 288"/>
              <a:gd name="T60" fmla="*/ 2147483647 w 269"/>
              <a:gd name="T61" fmla="*/ 2147483647 h 288"/>
              <a:gd name="T62" fmla="*/ 2147483647 w 269"/>
              <a:gd name="T63" fmla="*/ 2147483647 h 288"/>
              <a:gd name="T64" fmla="*/ 2147483647 w 269"/>
              <a:gd name="T65" fmla="*/ 2147483647 h 288"/>
              <a:gd name="T66" fmla="*/ 0 w 269"/>
              <a:gd name="T67" fmla="*/ 2147483647 h 288"/>
              <a:gd name="T68" fmla="*/ 2147483647 w 269"/>
              <a:gd name="T69" fmla="*/ 2147483647 h 288"/>
              <a:gd name="T70" fmla="*/ 2147483647 w 269"/>
              <a:gd name="T71" fmla="*/ 2147483647 h 288"/>
              <a:gd name="T72" fmla="*/ 2147483647 w 269"/>
              <a:gd name="T73" fmla="*/ 2147483647 h 288"/>
              <a:gd name="T74" fmla="*/ 2147483647 w 269"/>
              <a:gd name="T75" fmla="*/ 2147483647 h 288"/>
              <a:gd name="T76" fmla="*/ 2147483647 w 269"/>
              <a:gd name="T77" fmla="*/ 2147483647 h 288"/>
              <a:gd name="T78" fmla="*/ 2147483647 w 269"/>
              <a:gd name="T79" fmla="*/ 2147483647 h 288"/>
              <a:gd name="T80" fmla="*/ 2147483647 w 269"/>
              <a:gd name="T81" fmla="*/ 2147483647 h 288"/>
              <a:gd name="T82" fmla="*/ 2147483647 w 269"/>
              <a:gd name="T83" fmla="*/ 2147483647 h 288"/>
              <a:gd name="T84" fmla="*/ 2147483647 w 269"/>
              <a:gd name="T85" fmla="*/ 2147483647 h 288"/>
              <a:gd name="T86" fmla="*/ 2147483647 w 269"/>
              <a:gd name="T87" fmla="*/ 2147483647 h 288"/>
              <a:gd name="T88" fmla="*/ 2147483647 w 269"/>
              <a:gd name="T89" fmla="*/ 2147483647 h 288"/>
              <a:gd name="T90" fmla="*/ 2147483647 w 269"/>
              <a:gd name="T91" fmla="*/ 2147483647 h 288"/>
              <a:gd name="T92" fmla="*/ 2147483647 w 269"/>
              <a:gd name="T93" fmla="*/ 2147483647 h 288"/>
              <a:gd name="T94" fmla="*/ 2147483647 w 269"/>
              <a:gd name="T95" fmla="*/ 2147483647 h 288"/>
              <a:gd name="T96" fmla="*/ 2147483647 w 269"/>
              <a:gd name="T97" fmla="*/ 2147483647 h 288"/>
              <a:gd name="T98" fmla="*/ 2147483647 w 269"/>
              <a:gd name="T99" fmla="*/ 2147483647 h 28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69" h="288">
                <a:moveTo>
                  <a:pt x="251" y="192"/>
                </a:moveTo>
                <a:cubicBezTo>
                  <a:pt x="241" y="192"/>
                  <a:pt x="234" y="200"/>
                  <a:pt x="234" y="209"/>
                </a:cubicBezTo>
                <a:cubicBezTo>
                  <a:pt x="234" y="210"/>
                  <a:pt x="234" y="211"/>
                  <a:pt x="234" y="211"/>
                </a:cubicBezTo>
                <a:cubicBezTo>
                  <a:pt x="226" y="217"/>
                  <a:pt x="215" y="224"/>
                  <a:pt x="201" y="233"/>
                </a:cubicBezTo>
                <a:cubicBezTo>
                  <a:pt x="189" y="240"/>
                  <a:pt x="174" y="241"/>
                  <a:pt x="160" y="240"/>
                </a:cubicBezTo>
                <a:cubicBezTo>
                  <a:pt x="148" y="187"/>
                  <a:pt x="148" y="187"/>
                  <a:pt x="148" y="187"/>
                </a:cubicBezTo>
                <a:cubicBezTo>
                  <a:pt x="148" y="187"/>
                  <a:pt x="147" y="153"/>
                  <a:pt x="146" y="121"/>
                </a:cubicBezTo>
                <a:cubicBezTo>
                  <a:pt x="193" y="121"/>
                  <a:pt x="193" y="121"/>
                  <a:pt x="193" y="121"/>
                </a:cubicBezTo>
                <a:cubicBezTo>
                  <a:pt x="211" y="117"/>
                  <a:pt x="211" y="117"/>
                  <a:pt x="211" y="117"/>
                </a:cubicBezTo>
                <a:cubicBezTo>
                  <a:pt x="213" y="120"/>
                  <a:pt x="217" y="123"/>
                  <a:pt x="222" y="123"/>
                </a:cubicBezTo>
                <a:cubicBezTo>
                  <a:pt x="230" y="123"/>
                  <a:pt x="236" y="116"/>
                  <a:pt x="236" y="109"/>
                </a:cubicBezTo>
                <a:cubicBezTo>
                  <a:pt x="236" y="101"/>
                  <a:pt x="230" y="95"/>
                  <a:pt x="222" y="95"/>
                </a:cubicBezTo>
                <a:cubicBezTo>
                  <a:pt x="217" y="95"/>
                  <a:pt x="213" y="97"/>
                  <a:pt x="210" y="101"/>
                </a:cubicBezTo>
                <a:cubicBezTo>
                  <a:pt x="145" y="101"/>
                  <a:pt x="145" y="101"/>
                  <a:pt x="145" y="101"/>
                </a:cubicBezTo>
                <a:cubicBezTo>
                  <a:pt x="145" y="87"/>
                  <a:pt x="144" y="75"/>
                  <a:pt x="144" y="68"/>
                </a:cubicBezTo>
                <a:cubicBezTo>
                  <a:pt x="158" y="63"/>
                  <a:pt x="169" y="50"/>
                  <a:pt x="169" y="35"/>
                </a:cubicBezTo>
                <a:cubicBezTo>
                  <a:pt x="169" y="16"/>
                  <a:pt x="153" y="0"/>
                  <a:pt x="134" y="0"/>
                </a:cubicBezTo>
                <a:cubicBezTo>
                  <a:pt x="115" y="0"/>
                  <a:pt x="99" y="16"/>
                  <a:pt x="99" y="35"/>
                </a:cubicBezTo>
                <a:cubicBezTo>
                  <a:pt x="99" y="50"/>
                  <a:pt x="110" y="64"/>
                  <a:pt x="124" y="68"/>
                </a:cubicBezTo>
                <a:cubicBezTo>
                  <a:pt x="124" y="75"/>
                  <a:pt x="124" y="87"/>
                  <a:pt x="123" y="101"/>
                </a:cubicBezTo>
                <a:cubicBezTo>
                  <a:pt x="58" y="101"/>
                  <a:pt x="58" y="101"/>
                  <a:pt x="58" y="101"/>
                </a:cubicBezTo>
                <a:cubicBezTo>
                  <a:pt x="55" y="97"/>
                  <a:pt x="51" y="95"/>
                  <a:pt x="46" y="95"/>
                </a:cubicBezTo>
                <a:cubicBezTo>
                  <a:pt x="38" y="95"/>
                  <a:pt x="32" y="101"/>
                  <a:pt x="32" y="109"/>
                </a:cubicBezTo>
                <a:cubicBezTo>
                  <a:pt x="32" y="116"/>
                  <a:pt x="38" y="123"/>
                  <a:pt x="46" y="123"/>
                </a:cubicBezTo>
                <a:cubicBezTo>
                  <a:pt x="51" y="123"/>
                  <a:pt x="55" y="120"/>
                  <a:pt x="57" y="117"/>
                </a:cubicBezTo>
                <a:cubicBezTo>
                  <a:pt x="76" y="121"/>
                  <a:pt x="76" y="121"/>
                  <a:pt x="76" y="121"/>
                </a:cubicBezTo>
                <a:cubicBezTo>
                  <a:pt x="122" y="121"/>
                  <a:pt x="122" y="121"/>
                  <a:pt x="122" y="121"/>
                </a:cubicBezTo>
                <a:cubicBezTo>
                  <a:pt x="121" y="153"/>
                  <a:pt x="120" y="187"/>
                  <a:pt x="120" y="187"/>
                </a:cubicBezTo>
                <a:cubicBezTo>
                  <a:pt x="109" y="239"/>
                  <a:pt x="109" y="239"/>
                  <a:pt x="109" y="239"/>
                </a:cubicBezTo>
                <a:cubicBezTo>
                  <a:pt x="91" y="239"/>
                  <a:pt x="73" y="237"/>
                  <a:pt x="59" y="227"/>
                </a:cubicBezTo>
                <a:cubicBezTo>
                  <a:pt x="49" y="221"/>
                  <a:pt x="41" y="217"/>
                  <a:pt x="34" y="212"/>
                </a:cubicBezTo>
                <a:cubicBezTo>
                  <a:pt x="35" y="211"/>
                  <a:pt x="35" y="210"/>
                  <a:pt x="35" y="209"/>
                </a:cubicBezTo>
                <a:cubicBezTo>
                  <a:pt x="35" y="200"/>
                  <a:pt x="27" y="192"/>
                  <a:pt x="17" y="192"/>
                </a:cubicBezTo>
                <a:cubicBezTo>
                  <a:pt x="8" y="192"/>
                  <a:pt x="0" y="200"/>
                  <a:pt x="0" y="209"/>
                </a:cubicBezTo>
                <a:cubicBezTo>
                  <a:pt x="0" y="219"/>
                  <a:pt x="8" y="227"/>
                  <a:pt x="17" y="227"/>
                </a:cubicBezTo>
                <a:cubicBezTo>
                  <a:pt x="19" y="227"/>
                  <a:pt x="20" y="227"/>
                  <a:pt x="21" y="226"/>
                </a:cubicBezTo>
                <a:cubicBezTo>
                  <a:pt x="28" y="232"/>
                  <a:pt x="37" y="239"/>
                  <a:pt x="48" y="247"/>
                </a:cubicBezTo>
                <a:cubicBezTo>
                  <a:pt x="64" y="257"/>
                  <a:pt x="82" y="267"/>
                  <a:pt x="102" y="273"/>
                </a:cubicBezTo>
                <a:cubicBezTo>
                  <a:pt x="105" y="274"/>
                  <a:pt x="128" y="288"/>
                  <a:pt x="135" y="288"/>
                </a:cubicBezTo>
                <a:cubicBezTo>
                  <a:pt x="141" y="288"/>
                  <a:pt x="161" y="276"/>
                  <a:pt x="166" y="273"/>
                </a:cubicBezTo>
                <a:cubicBezTo>
                  <a:pt x="186" y="267"/>
                  <a:pt x="205" y="257"/>
                  <a:pt x="220" y="247"/>
                </a:cubicBezTo>
                <a:cubicBezTo>
                  <a:pt x="231" y="239"/>
                  <a:pt x="241" y="232"/>
                  <a:pt x="247" y="226"/>
                </a:cubicBezTo>
                <a:cubicBezTo>
                  <a:pt x="248" y="227"/>
                  <a:pt x="250" y="227"/>
                  <a:pt x="251" y="227"/>
                </a:cubicBezTo>
                <a:cubicBezTo>
                  <a:pt x="261" y="227"/>
                  <a:pt x="269" y="219"/>
                  <a:pt x="269" y="209"/>
                </a:cubicBezTo>
                <a:cubicBezTo>
                  <a:pt x="269" y="200"/>
                  <a:pt x="261" y="192"/>
                  <a:pt x="251" y="192"/>
                </a:cubicBezTo>
                <a:close/>
                <a:moveTo>
                  <a:pt x="115" y="35"/>
                </a:moveTo>
                <a:cubicBezTo>
                  <a:pt x="115" y="25"/>
                  <a:pt x="124" y="16"/>
                  <a:pt x="134" y="16"/>
                </a:cubicBezTo>
                <a:cubicBezTo>
                  <a:pt x="144" y="16"/>
                  <a:pt x="152" y="25"/>
                  <a:pt x="152" y="35"/>
                </a:cubicBezTo>
                <a:cubicBezTo>
                  <a:pt x="152" y="45"/>
                  <a:pt x="144" y="53"/>
                  <a:pt x="134" y="53"/>
                </a:cubicBezTo>
                <a:cubicBezTo>
                  <a:pt x="124" y="53"/>
                  <a:pt x="115" y="45"/>
                  <a:pt x="115" y="35"/>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09585"/>
            <a:endParaRPr lang="zh-CN" altLang="en-US">
              <a:solidFill>
                <a:prstClr val="black"/>
              </a:solidFill>
              <a:latin typeface="Calibri" panose="020F0502020204030204"/>
              <a:ea typeface="等线" panose="02010600030101010101" pitchFamily="2" charset="-122"/>
            </a:endParaRPr>
          </a:p>
        </p:txBody>
      </p:sp>
      <p:sp>
        <p:nvSpPr>
          <p:cNvPr id="2" name="文本框 1">
            <a:extLst>
              <a:ext uri="{FF2B5EF4-FFF2-40B4-BE49-F238E27FC236}">
                <a16:creationId xmlns:a16="http://schemas.microsoft.com/office/drawing/2014/main" id="{D2187236-C241-4ECC-A4BE-E228ABF8DB99}"/>
              </a:ext>
            </a:extLst>
          </p:cNvPr>
          <p:cNvSpPr txBox="1"/>
          <p:nvPr/>
        </p:nvSpPr>
        <p:spPr>
          <a:xfrm>
            <a:off x="1248264" y="1505553"/>
            <a:ext cx="4017885" cy="1323439"/>
          </a:xfrm>
          <a:prstGeom prst="rect">
            <a:avLst/>
          </a:prstGeom>
          <a:noFill/>
        </p:spPr>
        <p:txBody>
          <a:bodyPr wrap="square" rtlCol="0">
            <a:spAutoFit/>
          </a:bodyPr>
          <a:lstStyle/>
          <a:p>
            <a:pPr algn="ctr"/>
            <a:r>
              <a:rPr lang="zh-CN" altLang="en-US" sz="6000" b="1" dirty="0"/>
              <a:t>可行性分析</a:t>
            </a:r>
            <a:endParaRPr lang="en-US" altLang="zh-CN" sz="6000" b="1" dirty="0"/>
          </a:p>
          <a:p>
            <a:pPr algn="ctr"/>
            <a:r>
              <a:rPr lang="zh-CN" altLang="en-US" sz="2000" b="1" dirty="0"/>
              <a:t>主要负责人：王敏</a:t>
            </a:r>
          </a:p>
        </p:txBody>
      </p:sp>
    </p:spTree>
    <p:extLst>
      <p:ext uri="{BB962C8B-B14F-4D97-AF65-F5344CB8AC3E}">
        <p14:creationId xmlns:p14="http://schemas.microsoft.com/office/powerpoint/2010/main" val="103206253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8674"/>
                                        </p:tgtEl>
                                        <p:attrNameLst>
                                          <p:attrName>style.visibility</p:attrName>
                                        </p:attrNameLst>
                                      </p:cBhvr>
                                      <p:to>
                                        <p:strVal val="visible"/>
                                      </p:to>
                                    </p:set>
                                    <p:animEffect transition="in" filter="randombar(horizontal)">
                                      <p:cBhvr>
                                        <p:cTn id="7" dur="500"/>
                                        <p:tgtEl>
                                          <p:spTgt spid="28674"/>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28676"/>
                                        </p:tgtEl>
                                        <p:attrNameLst>
                                          <p:attrName>style.visibility</p:attrName>
                                        </p:attrNameLst>
                                      </p:cBhvr>
                                      <p:to>
                                        <p:strVal val="visible"/>
                                      </p:to>
                                    </p:set>
                                    <p:animEffect transition="in" filter="randombar(horizontal)">
                                      <p:cBhvr>
                                        <p:cTn id="10" dur="500"/>
                                        <p:tgtEl>
                                          <p:spTgt spid="28676"/>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28677"/>
                                        </p:tgtEl>
                                        <p:attrNameLst>
                                          <p:attrName>style.visibility</p:attrName>
                                        </p:attrNameLst>
                                      </p:cBhvr>
                                      <p:to>
                                        <p:strVal val="visible"/>
                                      </p:to>
                                    </p:set>
                                    <p:animEffect transition="in" filter="randombar(horizontal)">
                                      <p:cBhvr>
                                        <p:cTn id="13" dur="500"/>
                                        <p:tgtEl>
                                          <p:spTgt spid="28677"/>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28678"/>
                                        </p:tgtEl>
                                        <p:attrNameLst>
                                          <p:attrName>style.visibility</p:attrName>
                                        </p:attrNameLst>
                                      </p:cBhvr>
                                      <p:to>
                                        <p:strVal val="visible"/>
                                      </p:to>
                                    </p:set>
                                    <p:animEffect transition="in" filter="randombar(horizontal)">
                                      <p:cBhvr>
                                        <p:cTn id="16" dur="500"/>
                                        <p:tgtEl>
                                          <p:spTgt spid="28678"/>
                                        </p:tgtEl>
                                      </p:cBhvr>
                                    </p:animEffect>
                                  </p:childTnLst>
                                </p:cTn>
                              </p:par>
                              <p:par>
                                <p:cTn id="17" presetID="14" presetClass="entr" presetSubtype="10" fill="hold" grpId="0" nodeType="withEffect">
                                  <p:stCondLst>
                                    <p:cond delay="0"/>
                                  </p:stCondLst>
                                  <p:childTnLst>
                                    <p:set>
                                      <p:cBhvr>
                                        <p:cTn id="18" dur="1" fill="hold">
                                          <p:stCondLst>
                                            <p:cond delay="0"/>
                                          </p:stCondLst>
                                        </p:cTn>
                                        <p:tgtEl>
                                          <p:spTgt spid="28679"/>
                                        </p:tgtEl>
                                        <p:attrNameLst>
                                          <p:attrName>style.visibility</p:attrName>
                                        </p:attrNameLst>
                                      </p:cBhvr>
                                      <p:to>
                                        <p:strVal val="visible"/>
                                      </p:to>
                                    </p:set>
                                    <p:animEffect transition="in" filter="randombar(horizontal)">
                                      <p:cBhvr>
                                        <p:cTn id="19" dur="500"/>
                                        <p:tgtEl>
                                          <p:spTgt spid="28679"/>
                                        </p:tgtEl>
                                      </p:cBhvr>
                                    </p:animEffect>
                                  </p:childTnLst>
                                </p:cTn>
                              </p:par>
                              <p:par>
                                <p:cTn id="20" presetID="14" presetClass="entr" presetSubtype="10" fill="hold" grpId="0" nodeType="withEffect">
                                  <p:stCondLst>
                                    <p:cond delay="0"/>
                                  </p:stCondLst>
                                  <p:childTnLst>
                                    <p:set>
                                      <p:cBhvr>
                                        <p:cTn id="21" dur="1" fill="hold">
                                          <p:stCondLst>
                                            <p:cond delay="0"/>
                                          </p:stCondLst>
                                        </p:cTn>
                                        <p:tgtEl>
                                          <p:spTgt spid="28680"/>
                                        </p:tgtEl>
                                        <p:attrNameLst>
                                          <p:attrName>style.visibility</p:attrName>
                                        </p:attrNameLst>
                                      </p:cBhvr>
                                      <p:to>
                                        <p:strVal val="visible"/>
                                      </p:to>
                                    </p:set>
                                    <p:animEffect transition="in" filter="randombar(horizontal)">
                                      <p:cBhvr>
                                        <p:cTn id="22" dur="500"/>
                                        <p:tgtEl>
                                          <p:spTgt spid="28680"/>
                                        </p:tgtEl>
                                      </p:cBhvr>
                                    </p:animEffect>
                                  </p:childTnLst>
                                </p:cTn>
                              </p:par>
                              <p:par>
                                <p:cTn id="23" presetID="14" presetClass="entr" presetSubtype="10" fill="hold" grpId="0" nodeType="withEffect">
                                  <p:stCondLst>
                                    <p:cond delay="0"/>
                                  </p:stCondLst>
                                  <p:childTnLst>
                                    <p:set>
                                      <p:cBhvr>
                                        <p:cTn id="24" dur="1" fill="hold">
                                          <p:stCondLst>
                                            <p:cond delay="0"/>
                                          </p:stCondLst>
                                        </p:cTn>
                                        <p:tgtEl>
                                          <p:spTgt spid="28681"/>
                                        </p:tgtEl>
                                        <p:attrNameLst>
                                          <p:attrName>style.visibility</p:attrName>
                                        </p:attrNameLst>
                                      </p:cBhvr>
                                      <p:to>
                                        <p:strVal val="visible"/>
                                      </p:to>
                                    </p:set>
                                    <p:animEffect transition="in" filter="randombar(horizontal)">
                                      <p:cBhvr>
                                        <p:cTn id="25" dur="500"/>
                                        <p:tgtEl>
                                          <p:spTgt spid="286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76" grpId="0" animBg="1"/>
      <p:bldP spid="28677" grpId="0" animBg="1"/>
      <p:bldP spid="28678" grpId="0" animBg="1"/>
      <p:bldP spid="28679" grpId="0" animBg="1"/>
      <p:bldP spid="28680" grpId="0" animBg="1"/>
      <p:bldP spid="28681"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任意多边形 2"/>
          <p:cNvSpPr>
            <a:spLocks/>
          </p:cNvSpPr>
          <p:nvPr/>
        </p:nvSpPr>
        <p:spPr bwMode="auto">
          <a:xfrm>
            <a:off x="47194" y="4260420"/>
            <a:ext cx="12192000" cy="2644775"/>
          </a:xfrm>
          <a:custGeom>
            <a:avLst/>
            <a:gdLst>
              <a:gd name="T0" fmla="*/ 8360180 w 12192000"/>
              <a:gd name="T1" fmla="*/ 0 h 2644815"/>
              <a:gd name="T2" fmla="*/ 12192000 w 12192000"/>
              <a:gd name="T3" fmla="*/ 844900 h 2644815"/>
              <a:gd name="T4" fmla="*/ 12192000 w 12192000"/>
              <a:gd name="T5" fmla="*/ 2644655 h 2644815"/>
              <a:gd name="T6" fmla="*/ 0 w 12192000"/>
              <a:gd name="T7" fmla="*/ 2644655 h 2644815"/>
              <a:gd name="T8" fmla="*/ 0 w 12192000"/>
              <a:gd name="T9" fmla="*/ 1458323 h 2644815"/>
              <a:gd name="T10" fmla="*/ 144023 w 12192000"/>
              <a:gd name="T11" fmla="*/ 1451077 h 2644815"/>
              <a:gd name="T12" fmla="*/ 8360180 w 12192000"/>
              <a:gd name="T13" fmla="*/ 0 h 264481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192000" h="2644815">
                <a:moveTo>
                  <a:pt x="8360180" y="0"/>
                </a:moveTo>
                <a:lnTo>
                  <a:pt x="12192000" y="844952"/>
                </a:lnTo>
                <a:lnTo>
                  <a:pt x="12192000" y="2644815"/>
                </a:lnTo>
                <a:lnTo>
                  <a:pt x="0" y="2644815"/>
                </a:lnTo>
                <a:lnTo>
                  <a:pt x="0" y="1458411"/>
                </a:lnTo>
                <a:lnTo>
                  <a:pt x="144023" y="1451165"/>
                </a:lnTo>
                <a:lnTo>
                  <a:pt x="8360180" y="0"/>
                </a:lnTo>
                <a:close/>
              </a:path>
            </a:pathLst>
          </a:custGeom>
          <a:solidFill>
            <a:srgbClr val="404040"/>
          </a:solidFill>
          <a:ln w="25400" cap="flat" cmpd="sng">
            <a:solidFill>
              <a:srgbClr val="000000">
                <a:alpha val="0"/>
              </a:srgbClr>
            </a:solidFill>
            <a:round/>
            <a:headEnd/>
            <a:tailEnd/>
          </a:ln>
        </p:spPr>
        <p:txBody>
          <a:bodyPr lIns="0" tIns="0" rIns="0" bIns="0" anchor="ctr"/>
          <a:lstStyle/>
          <a:p>
            <a:pPr defTabSz="609585"/>
            <a:endParaRPr lang="zh-CN" altLang="en-US" dirty="0">
              <a:solidFill>
                <a:prstClr val="black"/>
              </a:solidFill>
              <a:latin typeface="Calibri" panose="020F0502020204030204"/>
              <a:ea typeface="等线" panose="02010600030101010101" pitchFamily="2" charset="-122"/>
            </a:endParaRPr>
          </a:p>
        </p:txBody>
      </p:sp>
      <p:sp>
        <p:nvSpPr>
          <p:cNvPr id="4" name="文本框 3">
            <a:extLst>
              <a:ext uri="{FF2B5EF4-FFF2-40B4-BE49-F238E27FC236}">
                <a16:creationId xmlns:a16="http://schemas.microsoft.com/office/drawing/2014/main" id="{9E1557BB-C7CA-471A-B5BF-80CD5A8CB940}"/>
              </a:ext>
            </a:extLst>
          </p:cNvPr>
          <p:cNvSpPr txBox="1">
            <a:spLocks noChangeArrowheads="1"/>
          </p:cNvSpPr>
          <p:nvPr/>
        </p:nvSpPr>
        <p:spPr bwMode="auto">
          <a:xfrm>
            <a:off x="8298341" y="6258864"/>
            <a:ext cx="4728419"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defTabSz="609585"/>
            <a:r>
              <a:rPr lang="zh-CN" altLang="en-US" sz="3600" b="1" dirty="0">
                <a:solidFill>
                  <a:schemeClr val="bg1">
                    <a:lumMod val="95000"/>
                  </a:schemeClr>
                </a:solidFill>
                <a:latin typeface="微软雅黑" pitchFamily="34" charset="-122"/>
                <a:ea typeface="微软雅黑" pitchFamily="34" charset="-122"/>
              </a:rPr>
              <a:t>平台可行性分析</a:t>
            </a:r>
          </a:p>
        </p:txBody>
      </p:sp>
      <p:grpSp>
        <p:nvGrpSpPr>
          <p:cNvPr id="11" name="组合 10">
            <a:extLst>
              <a:ext uri="{FF2B5EF4-FFF2-40B4-BE49-F238E27FC236}">
                <a16:creationId xmlns:a16="http://schemas.microsoft.com/office/drawing/2014/main" id="{B7724626-8CDE-412F-99B6-B6922FB86CD2}"/>
              </a:ext>
            </a:extLst>
          </p:cNvPr>
          <p:cNvGrpSpPr/>
          <p:nvPr/>
        </p:nvGrpSpPr>
        <p:grpSpPr>
          <a:xfrm>
            <a:off x="92660" y="823620"/>
            <a:ext cx="5167350" cy="5577444"/>
            <a:chOff x="137894" y="823620"/>
            <a:chExt cx="5167350" cy="5577444"/>
          </a:xfrm>
        </p:grpSpPr>
        <p:sp>
          <p:nvSpPr>
            <p:cNvPr id="5" name="矩形 4">
              <a:extLst>
                <a:ext uri="{FF2B5EF4-FFF2-40B4-BE49-F238E27FC236}">
                  <a16:creationId xmlns:a16="http://schemas.microsoft.com/office/drawing/2014/main" id="{248649E7-BCAD-4C65-AC7B-D7379208519C}"/>
                </a:ext>
              </a:extLst>
            </p:cNvPr>
            <p:cNvSpPr/>
            <p:nvPr/>
          </p:nvSpPr>
          <p:spPr>
            <a:xfrm>
              <a:off x="802312" y="823620"/>
              <a:ext cx="2813993" cy="461665"/>
            </a:xfrm>
            <a:prstGeom prst="rect">
              <a:avLst/>
            </a:prstGeom>
            <a:ln>
              <a:noFill/>
            </a:ln>
            <a:effectLst/>
            <a:scene3d>
              <a:camera prst="orthographicFront">
                <a:rot lat="0" lon="0" rev="0"/>
              </a:camera>
              <a:lightRig rig="chilly" dir="t">
                <a:rot lat="0" lon="0" rev="18480000"/>
              </a:lightRig>
            </a:scene3d>
            <a:sp3d prstMaterial="clear">
              <a:bevelT h="63500"/>
            </a:sp3d>
          </p:spPr>
          <p:txBody>
            <a:bodyPr wrap="square">
              <a:spAutoFit/>
            </a:bodyPr>
            <a:lstStyle/>
            <a:p>
              <a:r>
                <a:rPr lang="zh-CN" altLang="en-US" sz="2400" b="1" dirty="0"/>
                <a:t>小程序  </a:t>
              </a:r>
              <a:r>
                <a:rPr lang="en-US" altLang="zh-CN" sz="2400" b="1" dirty="0">
                  <a:solidFill>
                    <a:srgbClr val="C00000"/>
                  </a:solidFill>
                </a:rPr>
                <a:t>VS  </a:t>
              </a:r>
              <a:r>
                <a:rPr lang="zh-CN" altLang="en-US" sz="2400" b="1" dirty="0"/>
                <a:t>APP：</a:t>
              </a:r>
            </a:p>
          </p:txBody>
        </p:sp>
        <p:pic>
          <p:nvPicPr>
            <p:cNvPr id="3" name="图片 2">
              <a:extLst>
                <a:ext uri="{FF2B5EF4-FFF2-40B4-BE49-F238E27FC236}">
                  <a16:creationId xmlns:a16="http://schemas.microsoft.com/office/drawing/2014/main" id="{67D4FF0B-E9B3-4459-976D-E4332BC485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894" y="1448028"/>
              <a:ext cx="5167350" cy="4953036"/>
            </a:xfrm>
            <a:prstGeom prst="rect">
              <a:avLst/>
            </a:prstGeom>
          </p:spPr>
        </p:pic>
      </p:grpSp>
      <p:grpSp>
        <p:nvGrpSpPr>
          <p:cNvPr id="14" name="组合 13">
            <a:extLst>
              <a:ext uri="{FF2B5EF4-FFF2-40B4-BE49-F238E27FC236}">
                <a16:creationId xmlns:a16="http://schemas.microsoft.com/office/drawing/2014/main" id="{5A49E14A-2B58-4D4B-AA0A-21C99F752088}"/>
              </a:ext>
            </a:extLst>
          </p:cNvPr>
          <p:cNvGrpSpPr/>
          <p:nvPr/>
        </p:nvGrpSpPr>
        <p:grpSpPr>
          <a:xfrm>
            <a:off x="3819092" y="823620"/>
            <a:ext cx="5167350" cy="5758409"/>
            <a:chOff x="3819092" y="823620"/>
            <a:chExt cx="5167350" cy="5758409"/>
          </a:xfrm>
        </p:grpSpPr>
        <p:pic>
          <p:nvPicPr>
            <p:cNvPr id="8" name="图片 7">
              <a:extLst>
                <a:ext uri="{FF2B5EF4-FFF2-40B4-BE49-F238E27FC236}">
                  <a16:creationId xmlns:a16="http://schemas.microsoft.com/office/drawing/2014/main" id="{F5EB471F-C268-4FE3-9D65-828A0D0E3A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9092" y="1428966"/>
              <a:ext cx="5167350" cy="5153063"/>
            </a:xfrm>
            <a:prstGeom prst="rect">
              <a:avLst/>
            </a:prstGeom>
          </p:spPr>
        </p:pic>
        <p:sp>
          <p:nvSpPr>
            <p:cNvPr id="12" name="矩形 11">
              <a:extLst>
                <a:ext uri="{FF2B5EF4-FFF2-40B4-BE49-F238E27FC236}">
                  <a16:creationId xmlns:a16="http://schemas.microsoft.com/office/drawing/2014/main" id="{EEE466EE-31BA-4E42-8CDD-F9E5451CB932}"/>
                </a:ext>
              </a:extLst>
            </p:cNvPr>
            <p:cNvSpPr/>
            <p:nvPr/>
          </p:nvSpPr>
          <p:spPr>
            <a:xfrm>
              <a:off x="4825672" y="823620"/>
              <a:ext cx="2624230" cy="461665"/>
            </a:xfrm>
            <a:prstGeom prst="rect">
              <a:avLst/>
            </a:prstGeom>
            <a:ln>
              <a:noFill/>
            </a:ln>
            <a:effectLst/>
            <a:scene3d>
              <a:camera prst="orthographicFront">
                <a:rot lat="0" lon="0" rev="0"/>
              </a:camera>
              <a:lightRig rig="chilly" dir="t">
                <a:rot lat="0" lon="0" rev="18480000"/>
              </a:lightRig>
            </a:scene3d>
            <a:sp3d prstMaterial="clear">
              <a:bevelT h="63500"/>
            </a:sp3d>
          </p:spPr>
          <p:txBody>
            <a:bodyPr wrap="square">
              <a:spAutoFit/>
            </a:bodyPr>
            <a:lstStyle/>
            <a:p>
              <a:r>
                <a:rPr lang="zh-CN" altLang="en-US" sz="2400" b="1" dirty="0"/>
                <a:t>小程序  </a:t>
              </a:r>
              <a:r>
                <a:rPr lang="en-US" altLang="zh-CN" sz="2400" b="1" dirty="0">
                  <a:solidFill>
                    <a:srgbClr val="C00000"/>
                  </a:solidFill>
                </a:rPr>
                <a:t>VS  </a:t>
              </a:r>
              <a:r>
                <a:rPr lang="zh-CN" altLang="en-US" sz="2400" b="1" dirty="0"/>
                <a:t>网页：</a:t>
              </a:r>
            </a:p>
          </p:txBody>
        </p:sp>
      </p:grpSp>
      <p:grpSp>
        <p:nvGrpSpPr>
          <p:cNvPr id="15" name="组合 14">
            <a:extLst>
              <a:ext uri="{FF2B5EF4-FFF2-40B4-BE49-F238E27FC236}">
                <a16:creationId xmlns:a16="http://schemas.microsoft.com/office/drawing/2014/main" id="{F94ED991-51B4-4E49-BC87-10FDB423C8E9}"/>
              </a:ext>
            </a:extLst>
          </p:cNvPr>
          <p:cNvGrpSpPr/>
          <p:nvPr/>
        </p:nvGrpSpPr>
        <p:grpSpPr>
          <a:xfrm>
            <a:off x="6782263" y="809451"/>
            <a:ext cx="5195925" cy="6200500"/>
            <a:chOff x="6782263" y="809451"/>
            <a:chExt cx="5195925" cy="6200500"/>
          </a:xfrm>
        </p:grpSpPr>
        <p:pic>
          <p:nvPicPr>
            <p:cNvPr id="10" name="图片 9">
              <a:extLst>
                <a:ext uri="{FF2B5EF4-FFF2-40B4-BE49-F238E27FC236}">
                  <a16:creationId xmlns:a16="http://schemas.microsoft.com/office/drawing/2014/main" id="{2D4F59B7-2F12-4DE4-9D6C-0F6316D4903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82263" y="1375872"/>
              <a:ext cx="5195925" cy="5634079"/>
            </a:xfrm>
            <a:prstGeom prst="rect">
              <a:avLst/>
            </a:prstGeom>
          </p:spPr>
        </p:pic>
        <p:sp>
          <p:nvSpPr>
            <p:cNvPr id="13" name="矩形 12">
              <a:extLst>
                <a:ext uri="{FF2B5EF4-FFF2-40B4-BE49-F238E27FC236}">
                  <a16:creationId xmlns:a16="http://schemas.microsoft.com/office/drawing/2014/main" id="{5DD396BA-2EB7-4ED9-ADDD-9983A477C76A}"/>
                </a:ext>
              </a:extLst>
            </p:cNvPr>
            <p:cNvSpPr/>
            <p:nvPr/>
          </p:nvSpPr>
          <p:spPr>
            <a:xfrm>
              <a:off x="8158807" y="809451"/>
              <a:ext cx="2813993" cy="461665"/>
            </a:xfrm>
            <a:prstGeom prst="rect">
              <a:avLst/>
            </a:prstGeom>
            <a:ln>
              <a:noFill/>
            </a:ln>
            <a:effectLst/>
            <a:scene3d>
              <a:camera prst="orthographicFront">
                <a:rot lat="0" lon="0" rev="0"/>
              </a:camera>
              <a:lightRig rig="chilly" dir="t">
                <a:rot lat="0" lon="0" rev="18480000"/>
              </a:lightRig>
            </a:scene3d>
            <a:sp3d prstMaterial="clear">
              <a:bevelT h="63500"/>
            </a:sp3d>
          </p:spPr>
          <p:txBody>
            <a:bodyPr wrap="square">
              <a:spAutoFit/>
            </a:bodyPr>
            <a:lstStyle/>
            <a:p>
              <a:r>
                <a:rPr lang="zh-CN" altLang="en-US" sz="2400" b="1" dirty="0"/>
                <a:t>小程序  </a:t>
              </a:r>
              <a:r>
                <a:rPr lang="en-US" altLang="zh-CN" sz="2400" b="1" dirty="0">
                  <a:solidFill>
                    <a:srgbClr val="C00000"/>
                  </a:solidFill>
                </a:rPr>
                <a:t>VS  </a:t>
              </a:r>
              <a:r>
                <a:rPr lang="zh-CN" altLang="en-US" sz="2400" b="1" dirty="0"/>
                <a:t>公众号：</a:t>
              </a:r>
            </a:p>
          </p:txBody>
        </p:sp>
      </p:grpSp>
      <p:sp>
        <p:nvSpPr>
          <p:cNvPr id="16" name="文本框 15">
            <a:extLst>
              <a:ext uri="{FF2B5EF4-FFF2-40B4-BE49-F238E27FC236}">
                <a16:creationId xmlns:a16="http://schemas.microsoft.com/office/drawing/2014/main" id="{FAC1D0D8-887C-46E6-9D3B-2413484D822B}"/>
              </a:ext>
            </a:extLst>
          </p:cNvPr>
          <p:cNvSpPr txBox="1"/>
          <p:nvPr/>
        </p:nvSpPr>
        <p:spPr>
          <a:xfrm flipH="1">
            <a:off x="429176" y="277270"/>
            <a:ext cx="4219516" cy="461665"/>
          </a:xfrm>
          <a:prstGeom prst="rect">
            <a:avLst/>
          </a:prstGeom>
          <a:noFill/>
        </p:spPr>
        <p:txBody>
          <a:bodyPr wrap="square" rtlCol="0">
            <a:spAutoFit/>
          </a:bodyPr>
          <a:lstStyle/>
          <a:p>
            <a:r>
              <a:rPr lang="zh-CN" altLang="en-US" sz="2400" b="1"/>
              <a:t>小程序 </a:t>
            </a:r>
            <a:r>
              <a:rPr lang="zh-CN" altLang="en-US" sz="2400" b="1">
                <a:solidFill>
                  <a:srgbClr val="C00000"/>
                </a:solidFill>
              </a:rPr>
              <a:t>  </a:t>
            </a:r>
            <a:r>
              <a:rPr lang="en-US" altLang="zh-CN" sz="2400" b="1">
                <a:solidFill>
                  <a:srgbClr val="C00000"/>
                </a:solidFill>
              </a:rPr>
              <a:t>VS   </a:t>
            </a:r>
            <a:r>
              <a:rPr lang="zh-CN" altLang="en-US" sz="2400" b="1"/>
              <a:t>三大平台的优点：</a:t>
            </a:r>
            <a:endParaRPr lang="zh-CN" altLang="en-US" sz="2400" b="1" dirty="0"/>
          </a:p>
        </p:txBody>
      </p:sp>
      <p:sp>
        <p:nvSpPr>
          <p:cNvPr id="2" name="矩形 1">
            <a:extLst>
              <a:ext uri="{FF2B5EF4-FFF2-40B4-BE49-F238E27FC236}">
                <a16:creationId xmlns:a16="http://schemas.microsoft.com/office/drawing/2014/main" id="{19FD122D-6478-4BBF-94B8-40B2E885BAEE}"/>
              </a:ext>
            </a:extLst>
          </p:cNvPr>
          <p:cNvSpPr/>
          <p:nvPr/>
        </p:nvSpPr>
        <p:spPr>
          <a:xfrm>
            <a:off x="4205942" y="83073"/>
            <a:ext cx="442750" cy="369332"/>
          </a:xfrm>
          <a:prstGeom prst="rect">
            <a:avLst/>
          </a:prstGeom>
        </p:spPr>
        <p:txBody>
          <a:bodyPr wrap="none">
            <a:spAutoFit/>
          </a:bodyPr>
          <a:lstStyle/>
          <a:p>
            <a:r>
              <a:rPr lang="en-US" altLang="zh-CN" dirty="0"/>
              <a:t>[1]</a:t>
            </a:r>
            <a:endParaRPr lang="zh-CN" altLang="en-US" dirty="0"/>
          </a:p>
        </p:txBody>
      </p:sp>
    </p:spTree>
    <p:extLst>
      <p:ext uri="{BB962C8B-B14F-4D97-AF65-F5344CB8AC3E}">
        <p14:creationId xmlns:p14="http://schemas.microsoft.com/office/powerpoint/2010/main" val="158885390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9938"/>
                                        </p:tgtEl>
                                        <p:attrNameLst>
                                          <p:attrName>style.visibility</p:attrName>
                                        </p:attrNameLst>
                                      </p:cBhvr>
                                      <p:to>
                                        <p:strVal val="visible"/>
                                      </p:to>
                                    </p:set>
                                    <p:animEffect transition="in" filter="fade">
                                      <p:cBhvr>
                                        <p:cTn id="7" dur="1000"/>
                                        <p:tgtEl>
                                          <p:spTgt spid="39938"/>
                                        </p:tgtEl>
                                      </p:cBhvr>
                                    </p:animEffect>
                                    <p:anim calcmode="lin" valueType="num">
                                      <p:cBhvr>
                                        <p:cTn id="8" dur="1000" fill="hold"/>
                                        <p:tgtEl>
                                          <p:spTgt spid="39938"/>
                                        </p:tgtEl>
                                        <p:attrNameLst>
                                          <p:attrName>ppt_x</p:attrName>
                                        </p:attrNameLst>
                                      </p:cBhvr>
                                      <p:tavLst>
                                        <p:tav tm="0">
                                          <p:val>
                                            <p:strVal val="#ppt_x"/>
                                          </p:val>
                                        </p:tav>
                                        <p:tav tm="100000">
                                          <p:val>
                                            <p:strVal val="#ppt_x"/>
                                          </p:val>
                                        </p:tav>
                                      </p:tavLst>
                                    </p:anim>
                                    <p:anim calcmode="lin" valueType="num">
                                      <p:cBhvr>
                                        <p:cTn id="9" dur="1000" fill="hold"/>
                                        <p:tgtEl>
                                          <p:spTgt spid="3993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11"/>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14"/>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38" grpId="0" animBg="1"/>
    </p:bldLst>
  </p:timing>
</p:sld>
</file>

<file path=ppt/theme/theme1.xml><?xml version="1.0" encoding="utf-8"?>
<a:theme xmlns:a="http://schemas.openxmlformats.org/drawingml/2006/main" name="1_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775</TotalTime>
  <Words>1937</Words>
  <Application>Microsoft Office PowerPoint</Application>
  <PresentationFormat>宽屏</PresentationFormat>
  <Paragraphs>262</Paragraphs>
  <Slides>36</Slides>
  <Notes>4</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36</vt:i4>
      </vt:variant>
    </vt:vector>
  </HeadingPairs>
  <TitlesOfParts>
    <vt:vector size="43" baseType="lpstr">
      <vt:lpstr>等线</vt:lpstr>
      <vt:lpstr>宋体</vt:lpstr>
      <vt:lpstr>微软雅黑</vt:lpstr>
      <vt:lpstr>Arial</vt:lpstr>
      <vt:lpstr>Calibri</vt:lpstr>
      <vt:lpstr>Calibri Light</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surface</dc:creator>
  <cp:lastModifiedBy>chen cici</cp:lastModifiedBy>
  <cp:revision>53</cp:revision>
  <dcterms:created xsi:type="dcterms:W3CDTF">2017-08-30T16:41:04Z</dcterms:created>
  <dcterms:modified xsi:type="dcterms:W3CDTF">2019-03-25T10:41:56Z</dcterms:modified>
</cp:coreProperties>
</file>